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wmf" ContentType="image/x-wm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diagrams/data25.xml" ContentType="application/vnd.openxmlformats-officedocument.drawingml.diagramData+xml"/>
  <Override PartName="/ppt/diagrams/layout25.xml" ContentType="application/vnd.openxmlformats-officedocument.drawingml.diagramLayout+xml"/>
  <Override PartName="/ppt/diagrams/quickStyle25.xml" ContentType="application/vnd.openxmlformats-officedocument.drawingml.diagramStyle+xml"/>
  <Override PartName="/ppt/diagrams/colors25.xml" ContentType="application/vnd.openxmlformats-officedocument.drawingml.diagramColors+xml"/>
  <Override PartName="/ppt/diagrams/drawing25.xml" ContentType="application/vnd.ms-office.drawingml.diagramDrawing+xml"/>
  <Override PartName="/ppt/diagrams/data26.xml" ContentType="application/vnd.openxmlformats-officedocument.drawingml.diagramData+xml"/>
  <Override PartName="/ppt/diagrams/layout26.xml" ContentType="application/vnd.openxmlformats-officedocument.drawingml.diagramLayout+xml"/>
  <Override PartName="/ppt/diagrams/quickStyle26.xml" ContentType="application/vnd.openxmlformats-officedocument.drawingml.diagramStyle+xml"/>
  <Override PartName="/ppt/diagrams/colors26.xml" ContentType="application/vnd.openxmlformats-officedocument.drawingml.diagramColors+xml"/>
  <Override PartName="/ppt/diagrams/drawing26.xml" ContentType="application/vnd.ms-office.drawingml.diagramDrawing+xml"/>
  <Override PartName="/ppt/diagrams/data27.xml" ContentType="application/vnd.openxmlformats-officedocument.drawingml.diagramData+xml"/>
  <Override PartName="/ppt/diagrams/layout27.xml" ContentType="application/vnd.openxmlformats-officedocument.drawingml.diagramLayout+xml"/>
  <Override PartName="/ppt/diagrams/quickStyle27.xml" ContentType="application/vnd.openxmlformats-officedocument.drawingml.diagramStyle+xml"/>
  <Override PartName="/ppt/diagrams/colors27.xml" ContentType="application/vnd.openxmlformats-officedocument.drawingml.diagramColors+xml"/>
  <Override PartName="/ppt/diagrams/drawing27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diagrams/data28.xml" ContentType="application/vnd.openxmlformats-officedocument.drawingml.diagramData+xml"/>
  <Override PartName="/ppt/diagrams/layout28.xml" ContentType="application/vnd.openxmlformats-officedocument.drawingml.diagramLayout+xml"/>
  <Override PartName="/ppt/diagrams/quickStyle28.xml" ContentType="application/vnd.openxmlformats-officedocument.drawingml.diagramStyle+xml"/>
  <Override PartName="/ppt/diagrams/colors28.xml" ContentType="application/vnd.openxmlformats-officedocument.drawingml.diagramColors+xml"/>
  <Override PartName="/ppt/diagrams/drawing28.xml" ContentType="application/vnd.ms-office.drawingml.diagramDrawing+xml"/>
  <Override PartName="/ppt/diagrams/data29.xml" ContentType="application/vnd.openxmlformats-officedocument.drawingml.diagramData+xml"/>
  <Override PartName="/ppt/diagrams/layout29.xml" ContentType="application/vnd.openxmlformats-officedocument.drawingml.diagramLayout+xml"/>
  <Override PartName="/ppt/diagrams/quickStyle29.xml" ContentType="application/vnd.openxmlformats-officedocument.drawingml.diagramStyle+xml"/>
  <Override PartName="/ppt/diagrams/colors29.xml" ContentType="application/vnd.openxmlformats-officedocument.drawingml.diagramColors+xml"/>
  <Override PartName="/ppt/diagrams/drawing29.xml" ContentType="application/vnd.ms-office.drawingml.diagramDrawing+xml"/>
  <Override PartName="/ppt/diagrams/data30.xml" ContentType="application/vnd.openxmlformats-officedocument.drawingml.diagramData+xml"/>
  <Override PartName="/ppt/diagrams/layout30.xml" ContentType="application/vnd.openxmlformats-officedocument.drawingml.diagramLayout+xml"/>
  <Override PartName="/ppt/diagrams/quickStyle30.xml" ContentType="application/vnd.openxmlformats-officedocument.drawingml.diagramStyle+xml"/>
  <Override PartName="/ppt/diagrams/colors30.xml" ContentType="application/vnd.openxmlformats-officedocument.drawingml.diagramColors+xml"/>
  <Override PartName="/ppt/diagrams/drawing30.xml" ContentType="application/vnd.ms-office.drawingml.diagramDrawing+xml"/>
  <Override PartName="/ppt/diagrams/data31.xml" ContentType="application/vnd.openxmlformats-officedocument.drawingml.diagramData+xml"/>
  <Override PartName="/ppt/diagrams/layout31.xml" ContentType="application/vnd.openxmlformats-officedocument.drawingml.diagramLayout+xml"/>
  <Override PartName="/ppt/diagrams/quickStyle31.xml" ContentType="application/vnd.openxmlformats-officedocument.drawingml.diagramStyle+xml"/>
  <Override PartName="/ppt/diagrams/colors31.xml" ContentType="application/vnd.openxmlformats-officedocument.drawingml.diagramColors+xml"/>
  <Override PartName="/ppt/diagrams/drawing31.xml" ContentType="application/vnd.ms-office.drawingml.diagramDrawing+xml"/>
  <Override PartName="/ppt/diagrams/data32.xml" ContentType="application/vnd.openxmlformats-officedocument.drawingml.diagramData+xml"/>
  <Override PartName="/ppt/diagrams/layout32.xml" ContentType="application/vnd.openxmlformats-officedocument.drawingml.diagramLayout+xml"/>
  <Override PartName="/ppt/diagrams/quickStyle32.xml" ContentType="application/vnd.openxmlformats-officedocument.drawingml.diagramStyle+xml"/>
  <Override PartName="/ppt/diagrams/colors32.xml" ContentType="application/vnd.openxmlformats-officedocument.drawingml.diagramColors+xml"/>
  <Override PartName="/ppt/diagrams/drawing32.xml" ContentType="application/vnd.ms-office.drawingml.diagramDrawing+xml"/>
  <Override PartName="/ppt/diagrams/data33.xml" ContentType="application/vnd.openxmlformats-officedocument.drawingml.diagramData+xml"/>
  <Override PartName="/ppt/diagrams/layout33.xml" ContentType="application/vnd.openxmlformats-officedocument.drawingml.diagramLayout+xml"/>
  <Override PartName="/ppt/diagrams/quickStyle33.xml" ContentType="application/vnd.openxmlformats-officedocument.drawingml.diagramStyle+xml"/>
  <Override PartName="/ppt/diagrams/colors33.xml" ContentType="application/vnd.openxmlformats-officedocument.drawingml.diagramColors+xml"/>
  <Override PartName="/ppt/diagrams/drawing33.xml" ContentType="application/vnd.ms-office.drawingml.diagramDrawing+xml"/>
  <Override PartName="/ppt/diagrams/data34.xml" ContentType="application/vnd.openxmlformats-officedocument.drawingml.diagramData+xml"/>
  <Override PartName="/ppt/diagrams/layout34.xml" ContentType="application/vnd.openxmlformats-officedocument.drawingml.diagramLayout+xml"/>
  <Override PartName="/ppt/diagrams/quickStyle34.xml" ContentType="application/vnd.openxmlformats-officedocument.drawingml.diagramStyle+xml"/>
  <Override PartName="/ppt/diagrams/colors34.xml" ContentType="application/vnd.openxmlformats-officedocument.drawingml.diagramColors+xml"/>
  <Override PartName="/ppt/diagrams/drawing34.xml" ContentType="application/vnd.ms-office.drawingml.diagramDrawing+xml"/>
  <Override PartName="/ppt/diagrams/data35.xml" ContentType="application/vnd.openxmlformats-officedocument.drawingml.diagramData+xml"/>
  <Override PartName="/ppt/diagrams/layout35.xml" ContentType="application/vnd.openxmlformats-officedocument.drawingml.diagramLayout+xml"/>
  <Override PartName="/ppt/diagrams/quickStyle35.xml" ContentType="application/vnd.openxmlformats-officedocument.drawingml.diagramStyle+xml"/>
  <Override PartName="/ppt/diagrams/colors35.xml" ContentType="application/vnd.openxmlformats-officedocument.drawingml.diagramColors+xml"/>
  <Override PartName="/ppt/diagrams/drawing35.xml" ContentType="application/vnd.ms-office.drawingml.diagramDrawing+xml"/>
  <Override PartName="/ppt/diagrams/data36.xml" ContentType="application/vnd.openxmlformats-officedocument.drawingml.diagramData+xml"/>
  <Override PartName="/ppt/diagrams/layout36.xml" ContentType="application/vnd.openxmlformats-officedocument.drawingml.diagramLayout+xml"/>
  <Override PartName="/ppt/diagrams/quickStyle36.xml" ContentType="application/vnd.openxmlformats-officedocument.drawingml.diagramStyle+xml"/>
  <Override PartName="/ppt/diagrams/colors36.xml" ContentType="application/vnd.openxmlformats-officedocument.drawingml.diagramColors+xml"/>
  <Override PartName="/ppt/diagrams/drawing3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11" r:id="rId1"/>
  </p:sldMasterIdLst>
  <p:sldIdLst>
    <p:sldId id="272" r:id="rId2"/>
    <p:sldId id="293" r:id="rId3"/>
    <p:sldId id="258" r:id="rId4"/>
    <p:sldId id="259" r:id="rId5"/>
    <p:sldId id="260" r:id="rId6"/>
    <p:sldId id="274" r:id="rId7"/>
    <p:sldId id="275" r:id="rId8"/>
    <p:sldId id="276" r:id="rId9"/>
    <p:sldId id="277" r:id="rId10"/>
    <p:sldId id="261" r:id="rId11"/>
    <p:sldId id="278" r:id="rId12"/>
    <p:sldId id="262" r:id="rId13"/>
    <p:sldId id="263" r:id="rId14"/>
    <p:sldId id="289" r:id="rId15"/>
    <p:sldId id="264" r:id="rId16"/>
    <p:sldId id="265" r:id="rId17"/>
    <p:sldId id="266" r:id="rId18"/>
    <p:sldId id="279" r:id="rId19"/>
    <p:sldId id="280" r:id="rId20"/>
    <p:sldId id="267" r:id="rId21"/>
    <p:sldId id="281" r:id="rId22"/>
    <p:sldId id="297" r:id="rId23"/>
    <p:sldId id="282" r:id="rId24"/>
    <p:sldId id="298" r:id="rId25"/>
    <p:sldId id="292" r:id="rId26"/>
    <p:sldId id="268" r:id="rId27"/>
    <p:sldId id="269" r:id="rId28"/>
    <p:sldId id="270" r:id="rId29"/>
    <p:sldId id="290" r:id="rId30"/>
    <p:sldId id="283" r:id="rId31"/>
    <p:sldId id="296" r:id="rId32"/>
    <p:sldId id="291" r:id="rId33"/>
    <p:sldId id="284" r:id="rId34"/>
    <p:sldId id="271" r:id="rId35"/>
    <p:sldId id="285" r:id="rId36"/>
    <p:sldId id="294" r:id="rId37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ción predeterminada" id="{7F0EE7CC-7F5B-40E6-ADF3-3FC56A80F1F9}">
          <p14:sldIdLst>
            <p14:sldId id="272"/>
            <p14:sldId id="293"/>
            <p14:sldId id="258"/>
            <p14:sldId id="259"/>
            <p14:sldId id="260"/>
            <p14:sldId id="274"/>
            <p14:sldId id="275"/>
            <p14:sldId id="276"/>
            <p14:sldId id="277"/>
            <p14:sldId id="261"/>
            <p14:sldId id="278"/>
            <p14:sldId id="262"/>
            <p14:sldId id="263"/>
            <p14:sldId id="289"/>
            <p14:sldId id="264"/>
            <p14:sldId id="265"/>
            <p14:sldId id="266"/>
            <p14:sldId id="279"/>
            <p14:sldId id="280"/>
            <p14:sldId id="267"/>
            <p14:sldId id="281"/>
            <p14:sldId id="297"/>
            <p14:sldId id="282"/>
            <p14:sldId id="298"/>
            <p14:sldId id="292"/>
            <p14:sldId id="268"/>
            <p14:sldId id="269"/>
            <p14:sldId id="270"/>
            <p14:sldId id="290"/>
            <p14:sldId id="283"/>
            <p14:sldId id="296"/>
            <p14:sldId id="291"/>
            <p14:sldId id="284"/>
            <p14:sldId id="271"/>
            <p14:sldId id="285"/>
            <p14:sldId id="29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D7B26C5-4107-4FEC-AEDC-1716B250A1EF}" styleName="Estilo clar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Estilo claro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6" d="100"/>
          <a:sy n="86" d="100"/>
        </p:scale>
        <p:origin x="533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/>
              <a:t>Arriskuen</a:t>
            </a:r>
            <a:r>
              <a:rPr lang="en-US" b="1" baseline="0"/>
              <a:t> Analisia</a:t>
            </a:r>
            <a:endParaRPr lang="en-US" b="1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ES"/>
        </a:p>
      </c:txPr>
    </c:title>
    <c:autoTitleDeleted val="0"/>
    <c:plotArea>
      <c:layout>
        <c:manualLayout>
          <c:layoutTarget val="inner"/>
          <c:xMode val="edge"/>
          <c:yMode val="edge"/>
          <c:x val="9.5822043714395316E-2"/>
          <c:y val="0.14916549366579529"/>
          <c:w val="0.8568145951202838"/>
          <c:h val="0.69822914652014145"/>
        </c:manualLayout>
      </c:layout>
      <c:scatterChart>
        <c:scatterStyle val="lineMarker"/>
        <c:varyColors val="0"/>
        <c:ser>
          <c:idx val="0"/>
          <c:order val="0"/>
          <c:tx>
            <c:strRef>
              <c:f>Hoja1!$B$1</c:f>
              <c:strCache>
                <c:ptCount val="1"/>
                <c:pt idx="0">
                  <c:v>Inpaktua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Lbls>
            <c:dLbl>
              <c:idx val="0"/>
              <c:tx>
                <c:rich>
                  <a:bodyPr/>
                  <a:lstStyle/>
                  <a:p>
                    <a:fld id="{B8A46724-A8B5-4F19-A296-3F6BB9CE29BE}" type="CELLRANGE">
                      <a:rPr lang="en-US"/>
                      <a:pPr/>
                      <a:t>[CELLRANGE]</a:t>
                    </a:fld>
                    <a:endParaRPr lang="es-ES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0-7593-4DA2-AB90-1AC8B38E16F2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E1D4D1FC-6EA4-4E4A-BFFF-D64F9EE3EF23}" type="CELLRANGE">
                      <a:rPr lang="es-ES"/>
                      <a:pPr/>
                      <a:t>[CELLRANGE]</a:t>
                    </a:fld>
                    <a:endParaRPr lang="es-ES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1-7593-4DA2-AB90-1AC8B38E16F2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1C23EBC5-1965-4954-8A07-BFCB444560EB}" type="CELLRANGE">
                      <a:rPr lang="es-ES"/>
                      <a:pPr/>
                      <a:t>[CELLRANGE]</a:t>
                    </a:fld>
                    <a:endParaRPr lang="es-ES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2-7593-4DA2-AB90-1AC8B38E16F2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8AE3008F-A600-4A54-A1F3-ACEF226670E5}" type="CELLRANGE">
                      <a:rPr lang="es-ES"/>
                      <a:pPr/>
                      <a:t>[CELLRANGE]</a:t>
                    </a:fld>
                    <a:endParaRPr lang="es-ES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3-7593-4DA2-AB90-1AC8B38E16F2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fld id="{097CBD01-F659-44BD-A81E-3AF83535FD41}" type="CELLRANGE">
                      <a:rPr lang="es-ES"/>
                      <a:pPr/>
                      <a:t>[CELLRANGE]</a:t>
                    </a:fld>
                    <a:endParaRPr lang="es-ES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4-7593-4DA2-AB90-1AC8B38E16F2}"/>
                </c:ext>
              </c:extLst>
            </c:dLbl>
            <c:dLbl>
              <c:idx val="5"/>
              <c:layout>
                <c:manualLayout>
                  <c:x val="-6.0381077468536909E-2"/>
                  <c:y val="4.4150979625514584E-2"/>
                </c:manualLayout>
              </c:layout>
              <c:tx>
                <c:rich>
                  <a:bodyPr/>
                  <a:lstStyle/>
                  <a:p>
                    <a:fld id="{8BA9194D-7CBB-402A-8E9F-4155C7CB0B6E}" type="CELLRANGE">
                      <a:rPr lang="en-US"/>
                      <a:pPr/>
                      <a:t>[CELLRANGE]</a:t>
                    </a:fld>
                    <a:endParaRPr lang="es-ES"/>
                  </a:p>
                </c:rich>
              </c:tx>
              <c:dLblPos val="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5-7593-4DA2-AB90-1AC8B38E16F2}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fld id="{9074F97F-382D-45CD-9A8B-38677B34A57F}" type="CELLRANGE">
                      <a:rPr lang="es-ES"/>
                      <a:pPr/>
                      <a:t>[CELLRANGE]</a:t>
                    </a:fld>
                    <a:endParaRPr lang="es-ES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6-7593-4DA2-AB90-1AC8B38E16F2}"/>
                </c:ext>
              </c:extLst>
            </c:dLbl>
            <c:dLbl>
              <c:idx val="7"/>
              <c:tx>
                <c:rich>
                  <a:bodyPr/>
                  <a:lstStyle/>
                  <a:p>
                    <a:fld id="{AC58F8A3-E705-4930-9167-444403471635}" type="CELLRANGE">
                      <a:rPr lang="es-ES"/>
                      <a:pPr/>
                      <a:t>[CELLRANGE]</a:t>
                    </a:fld>
                    <a:endParaRPr lang="es-ES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7-7593-4DA2-AB90-1AC8B38E16F2}"/>
                </c:ext>
              </c:extLst>
            </c:dLbl>
            <c:dLbl>
              <c:idx val="8"/>
              <c:layout>
                <c:manualLayout>
                  <c:x val="-8.4759223429028436E-3"/>
                  <c:y val="4.4150979625514584E-2"/>
                </c:manualLayout>
              </c:layout>
              <c:tx>
                <c:rich>
                  <a:bodyPr/>
                  <a:lstStyle/>
                  <a:p>
                    <a:fld id="{654D7530-E710-4E5E-8771-5A6D53C23FF4}" type="CELLRANGE">
                      <a:rPr lang="en-US"/>
                      <a:pPr/>
                      <a:t>[CELLRANGE]</a:t>
                    </a:fld>
                    <a:endParaRPr lang="es-ES"/>
                  </a:p>
                </c:rich>
              </c:tx>
              <c:dLblPos val="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8-7593-4DA2-AB90-1AC8B38E16F2}"/>
                </c:ext>
              </c:extLst>
            </c:dLbl>
            <c:dLbl>
              <c:idx val="9"/>
              <c:tx>
                <c:rich>
                  <a:bodyPr/>
                  <a:lstStyle/>
                  <a:p>
                    <a:fld id="{261B3A45-5A64-40CA-A62D-A4749FF89445}" type="CELLRANGE">
                      <a:rPr lang="es-ES"/>
                      <a:pPr/>
                      <a:t>[CELLRANGE]</a:t>
                    </a:fld>
                    <a:endParaRPr lang="es-ES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9-7593-4DA2-AB90-1AC8B38E16F2}"/>
                </c:ext>
              </c:extLst>
            </c:dLbl>
            <c:dLbl>
              <c:idx val="10"/>
              <c:tx>
                <c:rich>
                  <a:bodyPr/>
                  <a:lstStyle/>
                  <a:p>
                    <a:fld id="{5F8D9BB0-272E-493F-86D1-300E2CEED7BB}" type="CELLRANGE">
                      <a:rPr lang="es-ES"/>
                      <a:pPr/>
                      <a:t>[CELLRANGE]</a:t>
                    </a:fld>
                    <a:endParaRPr lang="es-ES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A-7593-4DA2-AB90-1AC8B38E16F2}"/>
                </c:ext>
              </c:extLst>
            </c:dLbl>
            <c:dLbl>
              <c:idx val="11"/>
              <c:tx>
                <c:rich>
                  <a:bodyPr/>
                  <a:lstStyle/>
                  <a:p>
                    <a:fld id="{5EAB68DE-0DAC-44B9-9979-E68E03804962}" type="CELLRANGE">
                      <a:rPr lang="es-ES"/>
                      <a:pPr/>
                      <a:t>[CELLRANGE]</a:t>
                    </a:fld>
                    <a:endParaRPr lang="es-ES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B-7593-4DA2-AB90-1AC8B38E16F2}"/>
                </c:ext>
              </c:extLst>
            </c:dLbl>
            <c:dLbl>
              <c:idx val="12"/>
              <c:tx>
                <c:rich>
                  <a:bodyPr/>
                  <a:lstStyle/>
                  <a:p>
                    <a:fld id="{55AAAC8B-E3FB-4284-ADA2-05B0FDC22039}" type="CELLRANGE">
                      <a:rPr lang="es-ES"/>
                      <a:pPr/>
                      <a:t>[CELLRANGE]</a:t>
                    </a:fld>
                    <a:endParaRPr lang="es-ES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C-7593-4DA2-AB90-1AC8B38E16F2}"/>
                </c:ext>
              </c:extLst>
            </c:dLbl>
            <c:dLbl>
              <c:idx val="13"/>
              <c:tx>
                <c:rich>
                  <a:bodyPr/>
                  <a:lstStyle/>
                  <a:p>
                    <a:fld id="{4594BB5B-23CF-4C7C-B3FB-7442EB22B336}" type="CELLRANGE">
                      <a:rPr lang="es-ES"/>
                      <a:pPr/>
                      <a:t>[CELLRANGE]</a:t>
                    </a:fld>
                    <a:endParaRPr lang="es-ES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D-7593-4DA2-AB90-1AC8B38E16F2}"/>
                </c:ext>
              </c:extLst>
            </c:dLbl>
            <c:dLbl>
              <c:idx val="14"/>
              <c:tx>
                <c:rich>
                  <a:bodyPr/>
                  <a:lstStyle/>
                  <a:p>
                    <a:fld id="{7CB82A29-9653-43A4-B031-4C8E98926CDB}" type="CELLRANGE">
                      <a:rPr lang="es-ES"/>
                      <a:pPr/>
                      <a:t>[CELLRANGE]</a:t>
                    </a:fld>
                    <a:endParaRPr lang="es-ES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E-7593-4DA2-AB90-1AC8B38E16F2}"/>
                </c:ext>
              </c:extLst>
            </c:dLbl>
            <c:dLbl>
              <c:idx val="15"/>
              <c:tx>
                <c:rich>
                  <a:bodyPr/>
                  <a:lstStyle/>
                  <a:p>
                    <a:fld id="{466AF25D-90A2-4DFF-B4CA-7CA4A0949AB8}" type="CELLRANGE">
                      <a:rPr lang="es-ES"/>
                      <a:pPr/>
                      <a:t>[CELLRANGE]</a:t>
                    </a:fld>
                    <a:endParaRPr lang="es-ES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F-7593-4DA2-AB90-1AC8B38E16F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1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ES"/>
              </a:p>
            </c:txPr>
            <c:dLblPos val="b"/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DataLabelsRange val="1"/>
                <c15:showLeaderLines val="0"/>
              </c:ext>
            </c:extLst>
          </c:dLbls>
          <c:xVal>
            <c:numRef>
              <c:f>Hoja1!$A$2:$A$17</c:f>
              <c:numCache>
                <c:formatCode>0\ %</c:formatCode>
                <c:ptCount val="16"/>
                <c:pt idx="0">
                  <c:v>0.5</c:v>
                </c:pt>
                <c:pt idx="1">
                  <c:v>0.4</c:v>
                </c:pt>
                <c:pt idx="2">
                  <c:v>0.6</c:v>
                </c:pt>
                <c:pt idx="3">
                  <c:v>0.8</c:v>
                </c:pt>
                <c:pt idx="4">
                  <c:v>0.5</c:v>
                </c:pt>
                <c:pt idx="5">
                  <c:v>0.25</c:v>
                </c:pt>
                <c:pt idx="6">
                  <c:v>0.5</c:v>
                </c:pt>
                <c:pt idx="7">
                  <c:v>0.4</c:v>
                </c:pt>
                <c:pt idx="8">
                  <c:v>0.3</c:v>
                </c:pt>
                <c:pt idx="9">
                  <c:v>0.5</c:v>
                </c:pt>
                <c:pt idx="10">
                  <c:v>0.5</c:v>
                </c:pt>
                <c:pt idx="11">
                  <c:v>0.75</c:v>
                </c:pt>
                <c:pt idx="12">
                  <c:v>0.5</c:v>
                </c:pt>
                <c:pt idx="13">
                  <c:v>0.25</c:v>
                </c:pt>
                <c:pt idx="14">
                  <c:v>0.5</c:v>
                </c:pt>
                <c:pt idx="15">
                  <c:v>0.75</c:v>
                </c:pt>
              </c:numCache>
            </c:numRef>
          </c:xVal>
          <c:yVal>
            <c:numRef>
              <c:f>Hoja1!$B$2:$B$17</c:f>
              <c:numCache>
                <c:formatCode>General</c:formatCode>
                <c:ptCount val="16"/>
                <c:pt idx="0">
                  <c:v>2</c:v>
                </c:pt>
                <c:pt idx="1">
                  <c:v>4</c:v>
                </c:pt>
                <c:pt idx="2">
                  <c:v>3</c:v>
                </c:pt>
                <c:pt idx="3">
                  <c:v>4</c:v>
                </c:pt>
                <c:pt idx="4">
                  <c:v>3</c:v>
                </c:pt>
                <c:pt idx="5">
                  <c:v>4</c:v>
                </c:pt>
                <c:pt idx="6">
                  <c:v>4</c:v>
                </c:pt>
                <c:pt idx="7">
                  <c:v>4</c:v>
                </c:pt>
                <c:pt idx="8">
                  <c:v>4</c:v>
                </c:pt>
                <c:pt idx="9">
                  <c:v>1</c:v>
                </c:pt>
                <c:pt idx="10">
                  <c:v>5</c:v>
                </c:pt>
                <c:pt idx="11">
                  <c:v>4</c:v>
                </c:pt>
                <c:pt idx="12">
                  <c:v>3</c:v>
                </c:pt>
                <c:pt idx="13">
                  <c:v>3</c:v>
                </c:pt>
                <c:pt idx="14">
                  <c:v>2</c:v>
                </c:pt>
                <c:pt idx="15">
                  <c:v>3</c:v>
                </c:pt>
              </c:numCache>
            </c:numRef>
          </c:yVal>
          <c:smooth val="0"/>
          <c:extLst>
            <c:ext xmlns:c15="http://schemas.microsoft.com/office/drawing/2012/chart" uri="{02D57815-91ED-43cb-92C2-25804820EDAC}">
              <c15:datalabelsRange>
                <c15:f>Hoja1!$C$2:$C$17</c15:f>
                <c15:dlblRangeCache>
                  <c:ptCount val="16"/>
                  <c:pt idx="0">
                    <c:v>R01</c:v>
                  </c:pt>
                  <c:pt idx="1">
                    <c:v>R02</c:v>
                  </c:pt>
                  <c:pt idx="2">
                    <c:v>R03</c:v>
                  </c:pt>
                  <c:pt idx="3">
                    <c:v>R04</c:v>
                  </c:pt>
                  <c:pt idx="4">
                    <c:v>R05</c:v>
                  </c:pt>
                  <c:pt idx="5">
                    <c:v>R06</c:v>
                  </c:pt>
                  <c:pt idx="6">
                    <c:v>R07</c:v>
                  </c:pt>
                  <c:pt idx="7">
                    <c:v>R08</c:v>
                  </c:pt>
                  <c:pt idx="8">
                    <c:v>R09</c:v>
                  </c:pt>
                  <c:pt idx="9">
                    <c:v>R10</c:v>
                  </c:pt>
                  <c:pt idx="10">
                    <c:v>R11</c:v>
                  </c:pt>
                  <c:pt idx="11">
                    <c:v>R12</c:v>
                  </c:pt>
                  <c:pt idx="12">
                    <c:v>R13</c:v>
                  </c:pt>
                  <c:pt idx="13">
                    <c:v>R14</c:v>
                  </c:pt>
                  <c:pt idx="14">
                    <c:v>R15</c:v>
                  </c:pt>
                  <c:pt idx="15">
                    <c:v>R16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10-7593-4DA2-AB90-1AC8B38E16F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969794240"/>
        <c:axId val="-969787168"/>
      </c:scatterChart>
      <c:valAx>
        <c:axId val="-96979424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/>
                  <a:t>Probabilitatea (0-100)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ES"/>
            </a:p>
          </c:txPr>
        </c:title>
        <c:numFmt formatCode="0\ %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-969787168"/>
        <c:crosses val="autoZero"/>
        <c:crossBetween val="midCat"/>
      </c:valAx>
      <c:valAx>
        <c:axId val="-969787168"/>
        <c:scaling>
          <c:orientation val="minMax"/>
          <c:max val="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/>
                  <a:t>Inpaktua (1-5)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E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-969794240"/>
        <c:crosses val="autoZero"/>
        <c:crossBetween val="midCat"/>
        <c:majorUnit val="1"/>
      </c:valAx>
      <c:spPr>
        <a:gradFill>
          <a:gsLst>
            <a:gs pos="7000">
              <a:srgbClr val="C00000"/>
            </a:gs>
            <a:gs pos="26000">
              <a:srgbClr val="FF0000"/>
            </a:gs>
            <a:gs pos="55000">
              <a:srgbClr val="FFC000"/>
            </a:gs>
            <a:gs pos="77000">
              <a:schemeClr val="accent6">
                <a:lumMod val="60000"/>
                <a:lumOff val="40000"/>
              </a:schemeClr>
            </a:gs>
          </a:gsLst>
          <a:lin ang="7800000" scaled="0"/>
        </a:gradFill>
        <a:ln>
          <a:noFill/>
        </a:ln>
        <a:effectLst>
          <a:outerShdw blurRad="50800" dist="50800" dir="5400000" algn="ctr" rotWithShape="0">
            <a:schemeClr val="bg1"/>
          </a:outerShdw>
        </a:effectLst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s-ES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6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7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8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9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0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2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3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4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5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6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3BB2769-FC85-4401-821D-980AA1263DAF}" type="doc">
      <dgm:prSet loTypeId="urn:microsoft.com/office/officeart/2005/8/layout/vList3" loCatId="list" qsTypeId="urn:microsoft.com/office/officeart/2005/8/quickstyle/simple1" qsCatId="simple" csTypeId="urn:microsoft.com/office/officeart/2005/8/colors/accent1_1" csCatId="accent1" phldr="1"/>
      <dgm:spPr/>
    </dgm:pt>
    <dgm:pt modelId="{9160444D-0A8F-45FC-9E67-62035E087727}">
      <dgm:prSet phldrT="[Texto]" custT="1"/>
      <dgm:spPr/>
      <dgm:t>
        <a:bodyPr/>
        <a:lstStyle/>
        <a:p>
          <a:pPr algn="l">
            <a:buFont typeface="+mj-lt"/>
            <a:buAutoNum type="arabicPeriod" startAt="10"/>
          </a:pPr>
          <a:r>
            <a:rPr lang="es-ES" sz="1800" dirty="0"/>
            <a:t>10. </a:t>
          </a:r>
          <a:r>
            <a:rPr lang="es-ES" sz="1800" dirty="0" err="1"/>
            <a:t>Proposatutako</a:t>
          </a:r>
          <a:r>
            <a:rPr lang="es-ES" sz="1800" dirty="0"/>
            <a:t> Sistema</a:t>
          </a:r>
        </a:p>
      </dgm:t>
    </dgm:pt>
    <dgm:pt modelId="{8E0288E4-F3B0-4AB9-B531-B30188D78278}" type="parTrans" cxnId="{B8A2DD16-A80D-4076-88EB-7DD9A1887527}">
      <dgm:prSet/>
      <dgm:spPr/>
      <dgm:t>
        <a:bodyPr/>
        <a:lstStyle/>
        <a:p>
          <a:pPr algn="l"/>
          <a:endParaRPr lang="es-ES" sz="2800"/>
        </a:p>
      </dgm:t>
    </dgm:pt>
    <dgm:pt modelId="{3AB1E1FA-86B2-4DB7-AE9B-C6900FF40BEC}" type="sibTrans" cxnId="{B8A2DD16-A80D-4076-88EB-7DD9A1887527}">
      <dgm:prSet/>
      <dgm:spPr/>
      <dgm:t>
        <a:bodyPr/>
        <a:lstStyle/>
        <a:p>
          <a:pPr algn="l"/>
          <a:endParaRPr lang="es-ES" sz="2800"/>
        </a:p>
      </dgm:t>
    </dgm:pt>
    <dgm:pt modelId="{A3352950-EF65-4D41-AA97-62090F678015}">
      <dgm:prSet custT="1"/>
      <dgm:spPr/>
      <dgm:t>
        <a:bodyPr/>
        <a:lstStyle/>
        <a:p>
          <a:pPr algn="l"/>
          <a:r>
            <a:rPr lang="es-ES" sz="1800" dirty="0"/>
            <a:t>11. </a:t>
          </a:r>
          <a:r>
            <a:rPr lang="es-ES" sz="1800" dirty="0" err="1"/>
            <a:t>Arriskuen</a:t>
          </a:r>
          <a:r>
            <a:rPr lang="es-ES" sz="1800" dirty="0"/>
            <a:t> </a:t>
          </a:r>
          <a:r>
            <a:rPr lang="es-ES" sz="1800" dirty="0" err="1"/>
            <a:t>Analisia</a:t>
          </a:r>
          <a:endParaRPr lang="es-ES" sz="1800" dirty="0"/>
        </a:p>
      </dgm:t>
    </dgm:pt>
    <dgm:pt modelId="{5E459E6F-2C17-427A-B861-A65772491CFD}" type="parTrans" cxnId="{E0069DC1-9EED-4623-9BB4-11CA40F5666D}">
      <dgm:prSet/>
      <dgm:spPr/>
      <dgm:t>
        <a:bodyPr/>
        <a:lstStyle/>
        <a:p>
          <a:pPr algn="l"/>
          <a:endParaRPr lang="es-ES" sz="2800"/>
        </a:p>
      </dgm:t>
    </dgm:pt>
    <dgm:pt modelId="{D1053967-DE43-4C82-941E-717FBA4E1654}" type="sibTrans" cxnId="{E0069DC1-9EED-4623-9BB4-11CA40F5666D}">
      <dgm:prSet/>
      <dgm:spPr/>
      <dgm:t>
        <a:bodyPr/>
        <a:lstStyle/>
        <a:p>
          <a:pPr algn="l"/>
          <a:endParaRPr lang="es-ES" sz="2800"/>
        </a:p>
      </dgm:t>
    </dgm:pt>
    <dgm:pt modelId="{E1A039C5-0A84-489C-9068-E86D2E3D6E1D}">
      <dgm:prSet custT="1"/>
      <dgm:spPr/>
      <dgm:t>
        <a:bodyPr/>
        <a:lstStyle/>
        <a:p>
          <a:pPr algn="l"/>
          <a:r>
            <a:rPr lang="es-ES" sz="1800" dirty="0"/>
            <a:t>12. </a:t>
          </a:r>
          <a:r>
            <a:rPr lang="es-ES" sz="1800" dirty="0" err="1"/>
            <a:t>Antolaketa</a:t>
          </a:r>
          <a:r>
            <a:rPr lang="es-ES" sz="1800" dirty="0"/>
            <a:t> eta </a:t>
          </a:r>
          <a:r>
            <a:rPr lang="es-ES" sz="1800" dirty="0" err="1"/>
            <a:t>Kudeaketa</a:t>
          </a:r>
          <a:endParaRPr lang="es-ES" sz="1800" dirty="0"/>
        </a:p>
      </dgm:t>
    </dgm:pt>
    <dgm:pt modelId="{384CD9CF-FE76-4B3A-B4A3-3339502B92F7}" type="parTrans" cxnId="{90FEA33F-D1D9-4E32-811C-5F27F752841C}">
      <dgm:prSet/>
      <dgm:spPr/>
      <dgm:t>
        <a:bodyPr/>
        <a:lstStyle/>
        <a:p>
          <a:pPr algn="l"/>
          <a:endParaRPr lang="es-ES" sz="2800"/>
        </a:p>
      </dgm:t>
    </dgm:pt>
    <dgm:pt modelId="{830E48BF-A4F9-47AE-94FF-56E49C53418C}" type="sibTrans" cxnId="{90FEA33F-D1D9-4E32-811C-5F27F752841C}">
      <dgm:prSet/>
      <dgm:spPr/>
      <dgm:t>
        <a:bodyPr/>
        <a:lstStyle/>
        <a:p>
          <a:pPr algn="l"/>
          <a:endParaRPr lang="es-ES" sz="2800"/>
        </a:p>
      </dgm:t>
    </dgm:pt>
    <dgm:pt modelId="{EFB87ECC-E175-43FD-9641-69EF9A4CD426}">
      <dgm:prSet custT="1"/>
      <dgm:spPr/>
      <dgm:t>
        <a:bodyPr/>
        <a:lstStyle/>
        <a:p>
          <a:pPr algn="l"/>
          <a:r>
            <a:rPr lang="es-ES" sz="1800" dirty="0"/>
            <a:t>13. </a:t>
          </a:r>
          <a:r>
            <a:rPr lang="es-ES" sz="1800" dirty="0" err="1"/>
            <a:t>Denbora</a:t>
          </a:r>
          <a:r>
            <a:rPr lang="es-ES" sz="1800" dirty="0"/>
            <a:t> </a:t>
          </a:r>
          <a:r>
            <a:rPr lang="es-ES" sz="1800" dirty="0" err="1"/>
            <a:t>Planifikazioa</a:t>
          </a:r>
          <a:endParaRPr lang="es-ES" sz="1800" dirty="0"/>
        </a:p>
      </dgm:t>
    </dgm:pt>
    <dgm:pt modelId="{A33CED3F-35B2-422D-876D-03AB5848CA1C}" type="parTrans" cxnId="{FC1CE74A-48EE-47FE-81EA-EA7BBA3794E1}">
      <dgm:prSet/>
      <dgm:spPr/>
      <dgm:t>
        <a:bodyPr/>
        <a:lstStyle/>
        <a:p>
          <a:pPr algn="l"/>
          <a:endParaRPr lang="es-ES" sz="2800"/>
        </a:p>
      </dgm:t>
    </dgm:pt>
    <dgm:pt modelId="{46CEE0FF-DCBE-4D2C-A8C6-0C4F38CC8F32}" type="sibTrans" cxnId="{FC1CE74A-48EE-47FE-81EA-EA7BBA3794E1}">
      <dgm:prSet/>
      <dgm:spPr/>
      <dgm:t>
        <a:bodyPr/>
        <a:lstStyle/>
        <a:p>
          <a:pPr algn="l"/>
          <a:endParaRPr lang="es-ES" sz="2800"/>
        </a:p>
      </dgm:t>
    </dgm:pt>
    <dgm:pt modelId="{C9D263BA-810F-4E50-A363-7C4C1826A8E8}">
      <dgm:prSet custT="1"/>
      <dgm:spPr/>
      <dgm:t>
        <a:bodyPr/>
        <a:lstStyle/>
        <a:p>
          <a:pPr algn="l"/>
          <a:r>
            <a:rPr lang="es-ES" sz="1800" dirty="0"/>
            <a:t>14. </a:t>
          </a:r>
          <a:r>
            <a:rPr lang="es-ES" sz="1800" dirty="0" err="1"/>
            <a:t>Aurrekontua</a:t>
          </a:r>
          <a:endParaRPr lang="es-ES" sz="1800" dirty="0"/>
        </a:p>
      </dgm:t>
    </dgm:pt>
    <dgm:pt modelId="{F29BD8AA-7C30-4C44-84D5-75849D25690D}" type="parTrans" cxnId="{F9736690-1716-4839-A165-8283A0D28985}">
      <dgm:prSet/>
      <dgm:spPr/>
      <dgm:t>
        <a:bodyPr/>
        <a:lstStyle/>
        <a:p>
          <a:pPr algn="l"/>
          <a:endParaRPr lang="es-ES" sz="2800"/>
        </a:p>
      </dgm:t>
    </dgm:pt>
    <dgm:pt modelId="{3836D2D2-F263-4C6F-9967-CDA46328A39E}" type="sibTrans" cxnId="{F9736690-1716-4839-A165-8283A0D28985}">
      <dgm:prSet/>
      <dgm:spPr/>
      <dgm:t>
        <a:bodyPr/>
        <a:lstStyle/>
        <a:p>
          <a:pPr algn="l"/>
          <a:endParaRPr lang="es-ES" sz="2800"/>
        </a:p>
      </dgm:t>
    </dgm:pt>
    <dgm:pt modelId="{A46F8E0E-33B1-47EC-B562-A79E5A5BEED3}">
      <dgm:prSet custT="1"/>
      <dgm:spPr/>
      <dgm:t>
        <a:bodyPr/>
        <a:lstStyle/>
        <a:p>
          <a:pPr algn="l"/>
          <a:r>
            <a:rPr lang="es-ES" sz="1800" dirty="0"/>
            <a:t>15. </a:t>
          </a:r>
          <a:r>
            <a:rPr lang="es-ES" sz="1800" dirty="0" err="1"/>
            <a:t>Ondorioak</a:t>
          </a:r>
          <a:endParaRPr lang="es-ES" sz="1800" dirty="0"/>
        </a:p>
      </dgm:t>
    </dgm:pt>
    <dgm:pt modelId="{B42D2345-4AC2-4E7C-AEF7-945A4379644D}" type="parTrans" cxnId="{CB83AF2F-FC25-4748-800F-394CC77E7DAF}">
      <dgm:prSet/>
      <dgm:spPr/>
      <dgm:t>
        <a:bodyPr/>
        <a:lstStyle/>
        <a:p>
          <a:pPr algn="l"/>
          <a:endParaRPr lang="es-ES" sz="2800"/>
        </a:p>
      </dgm:t>
    </dgm:pt>
    <dgm:pt modelId="{64B88EB3-A21F-4B48-BE9B-5A742AD91BCC}" type="sibTrans" cxnId="{CB83AF2F-FC25-4748-800F-394CC77E7DAF}">
      <dgm:prSet/>
      <dgm:spPr/>
      <dgm:t>
        <a:bodyPr/>
        <a:lstStyle/>
        <a:p>
          <a:pPr algn="l"/>
          <a:endParaRPr lang="es-ES" sz="2800"/>
        </a:p>
      </dgm:t>
    </dgm:pt>
    <dgm:pt modelId="{EE2095A1-A718-4814-AB31-A1329B1300DB}">
      <dgm:prSet custT="1"/>
      <dgm:spPr/>
      <dgm:t>
        <a:bodyPr/>
        <a:lstStyle/>
        <a:p>
          <a:pPr algn="l"/>
          <a:r>
            <a:rPr lang="es-ES" sz="1800" dirty="0"/>
            <a:t>9. </a:t>
          </a:r>
          <a:r>
            <a:rPr lang="es-ES" sz="1800" dirty="0" err="1"/>
            <a:t>Aukeren</a:t>
          </a:r>
          <a:r>
            <a:rPr lang="es-ES" sz="1800" dirty="0"/>
            <a:t> </a:t>
          </a:r>
          <a:r>
            <a:rPr lang="es-ES" sz="1800" dirty="0" err="1"/>
            <a:t>Azterketa</a:t>
          </a:r>
          <a:endParaRPr lang="es-ES" sz="1800" dirty="0"/>
        </a:p>
      </dgm:t>
    </dgm:pt>
    <dgm:pt modelId="{56A8701F-1488-4EA6-BF41-5526625B867A}" type="parTrans" cxnId="{DC56F4B3-CF8B-4DF8-AA30-81B504EC8116}">
      <dgm:prSet/>
      <dgm:spPr/>
      <dgm:t>
        <a:bodyPr/>
        <a:lstStyle/>
        <a:p>
          <a:endParaRPr lang="es-ES" sz="2000"/>
        </a:p>
      </dgm:t>
    </dgm:pt>
    <dgm:pt modelId="{42A00861-2941-47DC-A743-2323B49B0C73}" type="sibTrans" cxnId="{DC56F4B3-CF8B-4DF8-AA30-81B504EC8116}">
      <dgm:prSet/>
      <dgm:spPr/>
      <dgm:t>
        <a:bodyPr/>
        <a:lstStyle/>
        <a:p>
          <a:endParaRPr lang="es-ES" sz="2000"/>
        </a:p>
      </dgm:t>
    </dgm:pt>
    <dgm:pt modelId="{48507D3C-9163-4DAE-A3A9-6989A783E403}" type="pres">
      <dgm:prSet presAssocID="{83BB2769-FC85-4401-821D-980AA1263DAF}" presName="linearFlow" presStyleCnt="0">
        <dgm:presLayoutVars>
          <dgm:dir/>
          <dgm:resizeHandles val="exact"/>
        </dgm:presLayoutVars>
      </dgm:prSet>
      <dgm:spPr/>
    </dgm:pt>
    <dgm:pt modelId="{D153BEB9-BABB-4701-8E9C-9009644A09DD}" type="pres">
      <dgm:prSet presAssocID="{EE2095A1-A718-4814-AB31-A1329B1300DB}" presName="composite" presStyleCnt="0"/>
      <dgm:spPr/>
    </dgm:pt>
    <dgm:pt modelId="{869CFCD8-695A-4908-A599-0407FEBB0C51}" type="pres">
      <dgm:prSet presAssocID="{EE2095A1-A718-4814-AB31-A1329B1300DB}" presName="imgShp" presStyleLbl="fgImgPlace1" presStyleIdx="0" presStyleCnt="7"/>
      <dgm:spPr/>
    </dgm:pt>
    <dgm:pt modelId="{EA1093D2-BFF0-451D-A017-C9F5DDFB4D45}" type="pres">
      <dgm:prSet presAssocID="{EE2095A1-A718-4814-AB31-A1329B1300DB}" presName="txShp" presStyleLbl="node1" presStyleIdx="0" presStyleCnt="7">
        <dgm:presLayoutVars>
          <dgm:bulletEnabled val="1"/>
        </dgm:presLayoutVars>
      </dgm:prSet>
      <dgm:spPr/>
    </dgm:pt>
    <dgm:pt modelId="{2A450E47-9128-4DBA-AD5C-08A19ADFAB20}" type="pres">
      <dgm:prSet presAssocID="{42A00861-2941-47DC-A743-2323B49B0C73}" presName="spacing" presStyleCnt="0"/>
      <dgm:spPr/>
    </dgm:pt>
    <dgm:pt modelId="{ABB6392A-A362-44C2-ACBD-8A2DDFAFD33B}" type="pres">
      <dgm:prSet presAssocID="{9160444D-0A8F-45FC-9E67-62035E087727}" presName="composite" presStyleCnt="0"/>
      <dgm:spPr/>
    </dgm:pt>
    <dgm:pt modelId="{92622075-A7F5-4B34-B149-2842D19D6A12}" type="pres">
      <dgm:prSet presAssocID="{9160444D-0A8F-45FC-9E67-62035E087727}" presName="imgShp" presStyleLbl="fgImgPlace1" presStyleIdx="1" presStyleCnt="7"/>
      <dgm:spPr/>
    </dgm:pt>
    <dgm:pt modelId="{0559B224-733C-4DFD-A810-3DB9E501E783}" type="pres">
      <dgm:prSet presAssocID="{9160444D-0A8F-45FC-9E67-62035E087727}" presName="txShp" presStyleLbl="node1" presStyleIdx="1" presStyleCnt="7">
        <dgm:presLayoutVars>
          <dgm:bulletEnabled val="1"/>
        </dgm:presLayoutVars>
      </dgm:prSet>
      <dgm:spPr/>
    </dgm:pt>
    <dgm:pt modelId="{3E707690-9346-430E-983D-BDAD06BBB719}" type="pres">
      <dgm:prSet presAssocID="{3AB1E1FA-86B2-4DB7-AE9B-C6900FF40BEC}" presName="spacing" presStyleCnt="0"/>
      <dgm:spPr/>
    </dgm:pt>
    <dgm:pt modelId="{2800339F-E885-4FD3-8ED4-EC033175588D}" type="pres">
      <dgm:prSet presAssocID="{A3352950-EF65-4D41-AA97-62090F678015}" presName="composite" presStyleCnt="0"/>
      <dgm:spPr/>
    </dgm:pt>
    <dgm:pt modelId="{32C7AC95-3555-488D-8EAC-3DB046C73370}" type="pres">
      <dgm:prSet presAssocID="{A3352950-EF65-4D41-AA97-62090F678015}" presName="imgShp" presStyleLbl="fgImgPlace1" presStyleIdx="2" presStyleCnt="7"/>
      <dgm:spPr/>
    </dgm:pt>
    <dgm:pt modelId="{29419F2E-1256-4CF1-80EB-21ABF22376F5}" type="pres">
      <dgm:prSet presAssocID="{A3352950-EF65-4D41-AA97-62090F678015}" presName="txShp" presStyleLbl="node1" presStyleIdx="2" presStyleCnt="7">
        <dgm:presLayoutVars>
          <dgm:bulletEnabled val="1"/>
        </dgm:presLayoutVars>
      </dgm:prSet>
      <dgm:spPr/>
    </dgm:pt>
    <dgm:pt modelId="{F5D4655E-F597-469E-9DAC-BF67B7053CFB}" type="pres">
      <dgm:prSet presAssocID="{D1053967-DE43-4C82-941E-717FBA4E1654}" presName="spacing" presStyleCnt="0"/>
      <dgm:spPr/>
    </dgm:pt>
    <dgm:pt modelId="{6694C2EC-AB46-4CDC-8008-D90181C6C7C0}" type="pres">
      <dgm:prSet presAssocID="{E1A039C5-0A84-489C-9068-E86D2E3D6E1D}" presName="composite" presStyleCnt="0"/>
      <dgm:spPr/>
    </dgm:pt>
    <dgm:pt modelId="{2D0C7EEA-EA01-4DA8-9197-112E6AA3CB0D}" type="pres">
      <dgm:prSet presAssocID="{E1A039C5-0A84-489C-9068-E86D2E3D6E1D}" presName="imgShp" presStyleLbl="fgImgPlace1" presStyleIdx="3" presStyleCnt="7"/>
      <dgm:spPr/>
    </dgm:pt>
    <dgm:pt modelId="{F539F74E-F7F0-4FA2-BDB5-9F2E1C52A4B9}" type="pres">
      <dgm:prSet presAssocID="{E1A039C5-0A84-489C-9068-E86D2E3D6E1D}" presName="txShp" presStyleLbl="node1" presStyleIdx="3" presStyleCnt="7">
        <dgm:presLayoutVars>
          <dgm:bulletEnabled val="1"/>
        </dgm:presLayoutVars>
      </dgm:prSet>
      <dgm:spPr/>
    </dgm:pt>
    <dgm:pt modelId="{04F2451B-EA05-47B4-9A60-C5C74D8C6B50}" type="pres">
      <dgm:prSet presAssocID="{830E48BF-A4F9-47AE-94FF-56E49C53418C}" presName="spacing" presStyleCnt="0"/>
      <dgm:spPr/>
    </dgm:pt>
    <dgm:pt modelId="{299FCAF9-2457-4878-A1E1-F82CA28D5F9B}" type="pres">
      <dgm:prSet presAssocID="{EFB87ECC-E175-43FD-9641-69EF9A4CD426}" presName="composite" presStyleCnt="0"/>
      <dgm:spPr/>
    </dgm:pt>
    <dgm:pt modelId="{22EBC2A7-B81D-4C33-BFFF-F7F8F55D0509}" type="pres">
      <dgm:prSet presAssocID="{EFB87ECC-E175-43FD-9641-69EF9A4CD426}" presName="imgShp" presStyleLbl="fgImgPlace1" presStyleIdx="4" presStyleCnt="7"/>
      <dgm:spPr/>
    </dgm:pt>
    <dgm:pt modelId="{967952FB-1F8C-49D3-8E6C-2FE0EB156179}" type="pres">
      <dgm:prSet presAssocID="{EFB87ECC-E175-43FD-9641-69EF9A4CD426}" presName="txShp" presStyleLbl="node1" presStyleIdx="4" presStyleCnt="7">
        <dgm:presLayoutVars>
          <dgm:bulletEnabled val="1"/>
        </dgm:presLayoutVars>
      </dgm:prSet>
      <dgm:spPr/>
    </dgm:pt>
    <dgm:pt modelId="{B66872AD-BBFA-404B-941D-968D6B198BEF}" type="pres">
      <dgm:prSet presAssocID="{46CEE0FF-DCBE-4D2C-A8C6-0C4F38CC8F32}" presName="spacing" presStyleCnt="0"/>
      <dgm:spPr/>
    </dgm:pt>
    <dgm:pt modelId="{53599B32-1D3D-427B-80CE-CCEFB29FC0A1}" type="pres">
      <dgm:prSet presAssocID="{C9D263BA-810F-4E50-A363-7C4C1826A8E8}" presName="composite" presStyleCnt="0"/>
      <dgm:spPr/>
    </dgm:pt>
    <dgm:pt modelId="{056CC28C-1558-4899-829E-CC10B70AC429}" type="pres">
      <dgm:prSet presAssocID="{C9D263BA-810F-4E50-A363-7C4C1826A8E8}" presName="imgShp" presStyleLbl="fgImgPlace1" presStyleIdx="5" presStyleCnt="7"/>
      <dgm:spPr/>
    </dgm:pt>
    <dgm:pt modelId="{6393C0D2-E08E-4BC8-9896-9ED13D8DFD2D}" type="pres">
      <dgm:prSet presAssocID="{C9D263BA-810F-4E50-A363-7C4C1826A8E8}" presName="txShp" presStyleLbl="node1" presStyleIdx="5" presStyleCnt="7">
        <dgm:presLayoutVars>
          <dgm:bulletEnabled val="1"/>
        </dgm:presLayoutVars>
      </dgm:prSet>
      <dgm:spPr/>
    </dgm:pt>
    <dgm:pt modelId="{A1115362-90E6-43F0-B504-12FBA4ACCC7C}" type="pres">
      <dgm:prSet presAssocID="{3836D2D2-F263-4C6F-9967-CDA46328A39E}" presName="spacing" presStyleCnt="0"/>
      <dgm:spPr/>
    </dgm:pt>
    <dgm:pt modelId="{F9FFBFBB-D11C-4FE8-8C1E-D2AF7A67EF7E}" type="pres">
      <dgm:prSet presAssocID="{A46F8E0E-33B1-47EC-B562-A79E5A5BEED3}" presName="composite" presStyleCnt="0"/>
      <dgm:spPr/>
    </dgm:pt>
    <dgm:pt modelId="{BEEEE747-A4B3-4555-ABAF-9D70192B5A8B}" type="pres">
      <dgm:prSet presAssocID="{A46F8E0E-33B1-47EC-B562-A79E5A5BEED3}" presName="imgShp" presStyleLbl="fgImgPlace1" presStyleIdx="6" presStyleCnt="7"/>
      <dgm:spPr/>
    </dgm:pt>
    <dgm:pt modelId="{8C6D178A-05A6-45B1-BEFD-8F59AE28286D}" type="pres">
      <dgm:prSet presAssocID="{A46F8E0E-33B1-47EC-B562-A79E5A5BEED3}" presName="txShp" presStyleLbl="node1" presStyleIdx="6" presStyleCnt="7">
        <dgm:presLayoutVars>
          <dgm:bulletEnabled val="1"/>
        </dgm:presLayoutVars>
      </dgm:prSet>
      <dgm:spPr/>
    </dgm:pt>
  </dgm:ptLst>
  <dgm:cxnLst>
    <dgm:cxn modelId="{B8A2DD16-A80D-4076-88EB-7DD9A1887527}" srcId="{83BB2769-FC85-4401-821D-980AA1263DAF}" destId="{9160444D-0A8F-45FC-9E67-62035E087727}" srcOrd="1" destOrd="0" parTransId="{8E0288E4-F3B0-4AB9-B531-B30188D78278}" sibTransId="{3AB1E1FA-86B2-4DB7-AE9B-C6900FF40BEC}"/>
    <dgm:cxn modelId="{215D411E-CE2D-4273-8C2A-76B052622622}" type="presOf" srcId="{83BB2769-FC85-4401-821D-980AA1263DAF}" destId="{48507D3C-9163-4DAE-A3A9-6989A783E403}" srcOrd="0" destOrd="0" presId="urn:microsoft.com/office/officeart/2005/8/layout/vList3"/>
    <dgm:cxn modelId="{CB83AF2F-FC25-4748-800F-394CC77E7DAF}" srcId="{83BB2769-FC85-4401-821D-980AA1263DAF}" destId="{A46F8E0E-33B1-47EC-B562-A79E5A5BEED3}" srcOrd="6" destOrd="0" parTransId="{B42D2345-4AC2-4E7C-AEF7-945A4379644D}" sibTransId="{64B88EB3-A21F-4B48-BE9B-5A742AD91BCC}"/>
    <dgm:cxn modelId="{90FEA33F-D1D9-4E32-811C-5F27F752841C}" srcId="{83BB2769-FC85-4401-821D-980AA1263DAF}" destId="{E1A039C5-0A84-489C-9068-E86D2E3D6E1D}" srcOrd="3" destOrd="0" parTransId="{384CD9CF-FE76-4B3A-B4A3-3339502B92F7}" sibTransId="{830E48BF-A4F9-47AE-94FF-56E49C53418C}"/>
    <dgm:cxn modelId="{B6D88645-F99E-4332-84FD-46CE6B20602C}" type="presOf" srcId="{C9D263BA-810F-4E50-A363-7C4C1826A8E8}" destId="{6393C0D2-E08E-4BC8-9896-9ED13D8DFD2D}" srcOrd="0" destOrd="0" presId="urn:microsoft.com/office/officeart/2005/8/layout/vList3"/>
    <dgm:cxn modelId="{EEEBAE65-B1D2-4824-8511-CF55945ADC0B}" type="presOf" srcId="{9160444D-0A8F-45FC-9E67-62035E087727}" destId="{0559B224-733C-4DFD-A810-3DB9E501E783}" srcOrd="0" destOrd="0" presId="urn:microsoft.com/office/officeart/2005/8/layout/vList3"/>
    <dgm:cxn modelId="{1896BE46-910A-4AB2-8F6F-03912573BFD5}" type="presOf" srcId="{EFB87ECC-E175-43FD-9641-69EF9A4CD426}" destId="{967952FB-1F8C-49D3-8E6C-2FE0EB156179}" srcOrd="0" destOrd="0" presId="urn:microsoft.com/office/officeart/2005/8/layout/vList3"/>
    <dgm:cxn modelId="{FC1CE74A-48EE-47FE-81EA-EA7BBA3794E1}" srcId="{83BB2769-FC85-4401-821D-980AA1263DAF}" destId="{EFB87ECC-E175-43FD-9641-69EF9A4CD426}" srcOrd="4" destOrd="0" parTransId="{A33CED3F-35B2-422D-876D-03AB5848CA1C}" sibTransId="{46CEE0FF-DCBE-4D2C-A8C6-0C4F38CC8F32}"/>
    <dgm:cxn modelId="{91FFAB51-34A7-49C3-9F55-B77343E3D2F0}" type="presOf" srcId="{A46F8E0E-33B1-47EC-B562-A79E5A5BEED3}" destId="{8C6D178A-05A6-45B1-BEFD-8F59AE28286D}" srcOrd="0" destOrd="0" presId="urn:microsoft.com/office/officeart/2005/8/layout/vList3"/>
    <dgm:cxn modelId="{05573456-C1CB-4E5F-BBB3-90D8A6CC1557}" type="presOf" srcId="{E1A039C5-0A84-489C-9068-E86D2E3D6E1D}" destId="{F539F74E-F7F0-4FA2-BDB5-9F2E1C52A4B9}" srcOrd="0" destOrd="0" presId="urn:microsoft.com/office/officeart/2005/8/layout/vList3"/>
    <dgm:cxn modelId="{F9736690-1716-4839-A165-8283A0D28985}" srcId="{83BB2769-FC85-4401-821D-980AA1263DAF}" destId="{C9D263BA-810F-4E50-A363-7C4C1826A8E8}" srcOrd="5" destOrd="0" parTransId="{F29BD8AA-7C30-4C44-84D5-75849D25690D}" sibTransId="{3836D2D2-F263-4C6F-9967-CDA46328A39E}"/>
    <dgm:cxn modelId="{26E98EAC-E1A0-42BE-A14B-BC1A5CB563B7}" type="presOf" srcId="{EE2095A1-A718-4814-AB31-A1329B1300DB}" destId="{EA1093D2-BFF0-451D-A017-C9F5DDFB4D45}" srcOrd="0" destOrd="0" presId="urn:microsoft.com/office/officeart/2005/8/layout/vList3"/>
    <dgm:cxn modelId="{DC56F4B3-CF8B-4DF8-AA30-81B504EC8116}" srcId="{83BB2769-FC85-4401-821D-980AA1263DAF}" destId="{EE2095A1-A718-4814-AB31-A1329B1300DB}" srcOrd="0" destOrd="0" parTransId="{56A8701F-1488-4EA6-BF41-5526625B867A}" sibTransId="{42A00861-2941-47DC-A743-2323B49B0C73}"/>
    <dgm:cxn modelId="{E0069DC1-9EED-4623-9BB4-11CA40F5666D}" srcId="{83BB2769-FC85-4401-821D-980AA1263DAF}" destId="{A3352950-EF65-4D41-AA97-62090F678015}" srcOrd="2" destOrd="0" parTransId="{5E459E6F-2C17-427A-B861-A65772491CFD}" sibTransId="{D1053967-DE43-4C82-941E-717FBA4E1654}"/>
    <dgm:cxn modelId="{C075ADEF-35D1-4B76-A4D3-70B3DEFD9AF2}" type="presOf" srcId="{A3352950-EF65-4D41-AA97-62090F678015}" destId="{29419F2E-1256-4CF1-80EB-21ABF22376F5}" srcOrd="0" destOrd="0" presId="urn:microsoft.com/office/officeart/2005/8/layout/vList3"/>
    <dgm:cxn modelId="{BB958D4F-D58D-4E09-BE44-331652D307D4}" type="presParOf" srcId="{48507D3C-9163-4DAE-A3A9-6989A783E403}" destId="{D153BEB9-BABB-4701-8E9C-9009644A09DD}" srcOrd="0" destOrd="0" presId="urn:microsoft.com/office/officeart/2005/8/layout/vList3"/>
    <dgm:cxn modelId="{A8927353-3124-4941-BDD7-E5C31F314A8A}" type="presParOf" srcId="{D153BEB9-BABB-4701-8E9C-9009644A09DD}" destId="{869CFCD8-695A-4908-A599-0407FEBB0C51}" srcOrd="0" destOrd="0" presId="urn:microsoft.com/office/officeart/2005/8/layout/vList3"/>
    <dgm:cxn modelId="{79A70E9E-4A4B-46BE-85A6-197D87FAEBE5}" type="presParOf" srcId="{D153BEB9-BABB-4701-8E9C-9009644A09DD}" destId="{EA1093D2-BFF0-451D-A017-C9F5DDFB4D45}" srcOrd="1" destOrd="0" presId="urn:microsoft.com/office/officeart/2005/8/layout/vList3"/>
    <dgm:cxn modelId="{74811269-BB48-4B75-B384-262C1B559C33}" type="presParOf" srcId="{48507D3C-9163-4DAE-A3A9-6989A783E403}" destId="{2A450E47-9128-4DBA-AD5C-08A19ADFAB20}" srcOrd="1" destOrd="0" presId="urn:microsoft.com/office/officeart/2005/8/layout/vList3"/>
    <dgm:cxn modelId="{2FFDFC70-B55C-4457-BC7B-129C87CCA80E}" type="presParOf" srcId="{48507D3C-9163-4DAE-A3A9-6989A783E403}" destId="{ABB6392A-A362-44C2-ACBD-8A2DDFAFD33B}" srcOrd="2" destOrd="0" presId="urn:microsoft.com/office/officeart/2005/8/layout/vList3"/>
    <dgm:cxn modelId="{601799D4-9452-4C74-B62C-D84002B6B48C}" type="presParOf" srcId="{ABB6392A-A362-44C2-ACBD-8A2DDFAFD33B}" destId="{92622075-A7F5-4B34-B149-2842D19D6A12}" srcOrd="0" destOrd="0" presId="urn:microsoft.com/office/officeart/2005/8/layout/vList3"/>
    <dgm:cxn modelId="{EB59B438-3D12-42E0-B442-C60D544EA49C}" type="presParOf" srcId="{ABB6392A-A362-44C2-ACBD-8A2DDFAFD33B}" destId="{0559B224-733C-4DFD-A810-3DB9E501E783}" srcOrd="1" destOrd="0" presId="urn:microsoft.com/office/officeart/2005/8/layout/vList3"/>
    <dgm:cxn modelId="{1CEA748C-B91E-4C8C-A071-56C63401B5C0}" type="presParOf" srcId="{48507D3C-9163-4DAE-A3A9-6989A783E403}" destId="{3E707690-9346-430E-983D-BDAD06BBB719}" srcOrd="3" destOrd="0" presId="urn:microsoft.com/office/officeart/2005/8/layout/vList3"/>
    <dgm:cxn modelId="{8E814D9B-3D16-471F-A9CF-DC3F395D12DE}" type="presParOf" srcId="{48507D3C-9163-4DAE-A3A9-6989A783E403}" destId="{2800339F-E885-4FD3-8ED4-EC033175588D}" srcOrd="4" destOrd="0" presId="urn:microsoft.com/office/officeart/2005/8/layout/vList3"/>
    <dgm:cxn modelId="{3326E275-EAD9-44BC-B73C-0BE7107DA93D}" type="presParOf" srcId="{2800339F-E885-4FD3-8ED4-EC033175588D}" destId="{32C7AC95-3555-488D-8EAC-3DB046C73370}" srcOrd="0" destOrd="0" presId="urn:microsoft.com/office/officeart/2005/8/layout/vList3"/>
    <dgm:cxn modelId="{B0904F8D-344F-4EC7-99F8-4914F4F32496}" type="presParOf" srcId="{2800339F-E885-4FD3-8ED4-EC033175588D}" destId="{29419F2E-1256-4CF1-80EB-21ABF22376F5}" srcOrd="1" destOrd="0" presId="urn:microsoft.com/office/officeart/2005/8/layout/vList3"/>
    <dgm:cxn modelId="{113B76CF-D20B-482F-B854-93A4CA3A44DF}" type="presParOf" srcId="{48507D3C-9163-4DAE-A3A9-6989A783E403}" destId="{F5D4655E-F597-469E-9DAC-BF67B7053CFB}" srcOrd="5" destOrd="0" presId="urn:microsoft.com/office/officeart/2005/8/layout/vList3"/>
    <dgm:cxn modelId="{17D309E8-ED5D-4602-9515-67FCECE059B6}" type="presParOf" srcId="{48507D3C-9163-4DAE-A3A9-6989A783E403}" destId="{6694C2EC-AB46-4CDC-8008-D90181C6C7C0}" srcOrd="6" destOrd="0" presId="urn:microsoft.com/office/officeart/2005/8/layout/vList3"/>
    <dgm:cxn modelId="{BFC16673-AA1B-42D8-9D2C-D9FF4CC9631A}" type="presParOf" srcId="{6694C2EC-AB46-4CDC-8008-D90181C6C7C0}" destId="{2D0C7EEA-EA01-4DA8-9197-112E6AA3CB0D}" srcOrd="0" destOrd="0" presId="urn:microsoft.com/office/officeart/2005/8/layout/vList3"/>
    <dgm:cxn modelId="{B412A03E-DAEE-49C4-873D-5938E438444B}" type="presParOf" srcId="{6694C2EC-AB46-4CDC-8008-D90181C6C7C0}" destId="{F539F74E-F7F0-4FA2-BDB5-9F2E1C52A4B9}" srcOrd="1" destOrd="0" presId="urn:microsoft.com/office/officeart/2005/8/layout/vList3"/>
    <dgm:cxn modelId="{A6ABE284-653F-40F2-8D09-0CAA5312BDE2}" type="presParOf" srcId="{48507D3C-9163-4DAE-A3A9-6989A783E403}" destId="{04F2451B-EA05-47B4-9A60-C5C74D8C6B50}" srcOrd="7" destOrd="0" presId="urn:microsoft.com/office/officeart/2005/8/layout/vList3"/>
    <dgm:cxn modelId="{D791DBB5-EE01-490A-BD05-607C2DC7FFB3}" type="presParOf" srcId="{48507D3C-9163-4DAE-A3A9-6989A783E403}" destId="{299FCAF9-2457-4878-A1E1-F82CA28D5F9B}" srcOrd="8" destOrd="0" presId="urn:microsoft.com/office/officeart/2005/8/layout/vList3"/>
    <dgm:cxn modelId="{C450728E-16F1-4331-A5BF-A973537997A5}" type="presParOf" srcId="{299FCAF9-2457-4878-A1E1-F82CA28D5F9B}" destId="{22EBC2A7-B81D-4C33-BFFF-F7F8F55D0509}" srcOrd="0" destOrd="0" presId="urn:microsoft.com/office/officeart/2005/8/layout/vList3"/>
    <dgm:cxn modelId="{924AA0DB-0104-42EA-9294-65068BB898AD}" type="presParOf" srcId="{299FCAF9-2457-4878-A1E1-F82CA28D5F9B}" destId="{967952FB-1F8C-49D3-8E6C-2FE0EB156179}" srcOrd="1" destOrd="0" presId="urn:microsoft.com/office/officeart/2005/8/layout/vList3"/>
    <dgm:cxn modelId="{4E0DB082-0DB0-4FE8-B7DD-54B933DBEFBD}" type="presParOf" srcId="{48507D3C-9163-4DAE-A3A9-6989A783E403}" destId="{B66872AD-BBFA-404B-941D-968D6B198BEF}" srcOrd="9" destOrd="0" presId="urn:microsoft.com/office/officeart/2005/8/layout/vList3"/>
    <dgm:cxn modelId="{798B88F1-DAE7-4B8D-AD97-0595A3DFE60E}" type="presParOf" srcId="{48507D3C-9163-4DAE-A3A9-6989A783E403}" destId="{53599B32-1D3D-427B-80CE-CCEFB29FC0A1}" srcOrd="10" destOrd="0" presId="urn:microsoft.com/office/officeart/2005/8/layout/vList3"/>
    <dgm:cxn modelId="{32F9A1B4-E79F-425E-B7E2-964A9F51F9C0}" type="presParOf" srcId="{53599B32-1D3D-427B-80CE-CCEFB29FC0A1}" destId="{056CC28C-1558-4899-829E-CC10B70AC429}" srcOrd="0" destOrd="0" presId="urn:microsoft.com/office/officeart/2005/8/layout/vList3"/>
    <dgm:cxn modelId="{137CA3FF-2819-46C0-BA5B-A7785C153503}" type="presParOf" srcId="{53599B32-1D3D-427B-80CE-CCEFB29FC0A1}" destId="{6393C0D2-E08E-4BC8-9896-9ED13D8DFD2D}" srcOrd="1" destOrd="0" presId="urn:microsoft.com/office/officeart/2005/8/layout/vList3"/>
    <dgm:cxn modelId="{20427CD8-B6E5-4D34-9478-5DFF02A1278E}" type="presParOf" srcId="{48507D3C-9163-4DAE-A3A9-6989A783E403}" destId="{A1115362-90E6-43F0-B504-12FBA4ACCC7C}" srcOrd="11" destOrd="0" presId="urn:microsoft.com/office/officeart/2005/8/layout/vList3"/>
    <dgm:cxn modelId="{6F6E3BB1-8332-43A0-A4BC-27359D8EBAF8}" type="presParOf" srcId="{48507D3C-9163-4DAE-A3A9-6989A783E403}" destId="{F9FFBFBB-D11C-4FE8-8C1E-D2AF7A67EF7E}" srcOrd="12" destOrd="0" presId="urn:microsoft.com/office/officeart/2005/8/layout/vList3"/>
    <dgm:cxn modelId="{B095F3FD-B032-44E0-B6FB-7B8EEAF88CD5}" type="presParOf" srcId="{F9FFBFBB-D11C-4FE8-8C1E-D2AF7A67EF7E}" destId="{BEEEE747-A4B3-4555-ABAF-9D70192B5A8B}" srcOrd="0" destOrd="0" presId="urn:microsoft.com/office/officeart/2005/8/layout/vList3"/>
    <dgm:cxn modelId="{D354E017-4E9B-484D-BAB7-9560F0D4DA16}" type="presParOf" srcId="{F9FFBFBB-D11C-4FE8-8C1E-D2AF7A67EF7E}" destId="{8C6D178A-05A6-45B1-BEFD-8F59AE28286D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DEA2AE9E-8649-4807-A4B4-C7FDC7D75F4F}" type="doc">
      <dgm:prSet loTypeId="urn:microsoft.com/office/officeart/2005/8/layout/vList3" loCatId="list" qsTypeId="urn:microsoft.com/office/officeart/2005/8/quickstyle/simple1" qsCatId="simple" csTypeId="urn:microsoft.com/office/officeart/2005/8/colors/accent1_1" csCatId="accent1" phldr="1"/>
      <dgm:spPr/>
    </dgm:pt>
    <dgm:pt modelId="{729A321D-10FF-43EB-A245-88A22FAF932C}">
      <dgm:prSet phldrT="[Texto]" custT="1"/>
      <dgm:spPr/>
      <dgm:t>
        <a:bodyPr/>
        <a:lstStyle/>
        <a:p>
          <a:pPr algn="l"/>
          <a:r>
            <a:rPr lang="es-ES" sz="1800" b="1" dirty="0"/>
            <a:t>3. </a:t>
          </a:r>
          <a:r>
            <a:rPr lang="es-ES" sz="1800" b="1" dirty="0" err="1"/>
            <a:t>Aurrekariak</a:t>
          </a:r>
          <a:endParaRPr lang="es-ES" sz="1800" b="1" dirty="0"/>
        </a:p>
      </dgm:t>
    </dgm:pt>
    <dgm:pt modelId="{2F58361B-04CD-43D0-AB53-94F4F9D35E55}" type="parTrans" cxnId="{AF723730-E8F2-4815-AA68-89EF125F17F2}">
      <dgm:prSet/>
      <dgm:spPr/>
      <dgm:t>
        <a:bodyPr/>
        <a:lstStyle/>
        <a:p>
          <a:pPr algn="l"/>
          <a:endParaRPr lang="es-ES" sz="2400"/>
        </a:p>
      </dgm:t>
    </dgm:pt>
    <dgm:pt modelId="{13D3F5D0-9CFB-49A1-9133-1C1ED4620949}" type="sibTrans" cxnId="{AF723730-E8F2-4815-AA68-89EF125F17F2}">
      <dgm:prSet/>
      <dgm:spPr/>
      <dgm:t>
        <a:bodyPr/>
        <a:lstStyle/>
        <a:p>
          <a:pPr algn="l"/>
          <a:endParaRPr lang="es-ES" sz="2400"/>
        </a:p>
      </dgm:t>
    </dgm:pt>
    <dgm:pt modelId="{BDD4024F-5BA7-4840-8698-49CB1BFB974F}">
      <dgm:prSet custT="1"/>
      <dgm:spPr/>
      <dgm:t>
        <a:bodyPr/>
        <a:lstStyle/>
        <a:p>
          <a:pPr algn="l"/>
          <a:r>
            <a:rPr lang="es-ES" sz="1800" dirty="0"/>
            <a:t>4. </a:t>
          </a:r>
          <a:r>
            <a:rPr lang="es-ES" sz="1800" dirty="0" err="1"/>
            <a:t>Egungo</a:t>
          </a:r>
          <a:r>
            <a:rPr lang="es-ES" sz="1800" dirty="0"/>
            <a:t> </a:t>
          </a:r>
          <a:r>
            <a:rPr lang="es-ES" sz="1800" dirty="0" err="1"/>
            <a:t>Egoera</a:t>
          </a:r>
          <a:endParaRPr lang="es-ES" sz="1800" dirty="0"/>
        </a:p>
      </dgm:t>
    </dgm:pt>
    <dgm:pt modelId="{1A521DE2-EE9D-43F0-A9AD-5BEB33B97A0A}" type="parTrans" cxnId="{F3907362-BEB5-4A8C-BE10-3E2E503DF35D}">
      <dgm:prSet/>
      <dgm:spPr/>
      <dgm:t>
        <a:bodyPr/>
        <a:lstStyle/>
        <a:p>
          <a:pPr algn="l"/>
          <a:endParaRPr lang="es-ES" sz="2400"/>
        </a:p>
      </dgm:t>
    </dgm:pt>
    <dgm:pt modelId="{69F46EBC-A9CD-4343-8212-EF97FF4D65D2}" type="sibTrans" cxnId="{F3907362-BEB5-4A8C-BE10-3E2E503DF35D}">
      <dgm:prSet/>
      <dgm:spPr/>
      <dgm:t>
        <a:bodyPr/>
        <a:lstStyle/>
        <a:p>
          <a:pPr algn="l"/>
          <a:endParaRPr lang="es-ES" sz="2400"/>
        </a:p>
      </dgm:t>
    </dgm:pt>
    <dgm:pt modelId="{F2CADB80-2B94-4D9F-97FB-ED70DAC5D49B}">
      <dgm:prSet phldrT="[Texto]" custT="1"/>
      <dgm:spPr/>
      <dgm:t>
        <a:bodyPr/>
        <a:lstStyle/>
        <a:p>
          <a:pPr algn="l"/>
          <a:r>
            <a:rPr lang="es-ES" sz="1800" dirty="0"/>
            <a:t>2. </a:t>
          </a:r>
          <a:r>
            <a:rPr lang="es-ES" sz="1800" dirty="0" err="1"/>
            <a:t>Helburuak</a:t>
          </a:r>
          <a:endParaRPr lang="es-ES" sz="1800" dirty="0"/>
        </a:p>
      </dgm:t>
    </dgm:pt>
    <dgm:pt modelId="{13BD843A-0169-4D6F-9326-9342FA3E78C4}" type="parTrans" cxnId="{ABCFE177-2871-4F8F-892B-2E3D78F3B7CF}">
      <dgm:prSet/>
      <dgm:spPr/>
      <dgm:t>
        <a:bodyPr/>
        <a:lstStyle/>
        <a:p>
          <a:endParaRPr lang="es-ES"/>
        </a:p>
      </dgm:t>
    </dgm:pt>
    <dgm:pt modelId="{42925405-EF41-44E5-B6E3-195F17FA46CE}" type="sibTrans" cxnId="{ABCFE177-2871-4F8F-892B-2E3D78F3B7CF}">
      <dgm:prSet/>
      <dgm:spPr/>
      <dgm:t>
        <a:bodyPr/>
        <a:lstStyle/>
        <a:p>
          <a:endParaRPr lang="es-ES"/>
        </a:p>
      </dgm:t>
    </dgm:pt>
    <dgm:pt modelId="{A318C13D-17ED-4B2C-8D29-7E5372502350}" type="pres">
      <dgm:prSet presAssocID="{DEA2AE9E-8649-4807-A4B4-C7FDC7D75F4F}" presName="linearFlow" presStyleCnt="0">
        <dgm:presLayoutVars>
          <dgm:dir/>
          <dgm:resizeHandles val="exact"/>
        </dgm:presLayoutVars>
      </dgm:prSet>
      <dgm:spPr/>
    </dgm:pt>
    <dgm:pt modelId="{1F71C2C3-F0A4-48DC-A476-FD4654413CBF}" type="pres">
      <dgm:prSet presAssocID="{F2CADB80-2B94-4D9F-97FB-ED70DAC5D49B}" presName="composite" presStyleCnt="0"/>
      <dgm:spPr/>
    </dgm:pt>
    <dgm:pt modelId="{261CA21B-C4E4-4BCD-B14C-B4BA4ACE0EE8}" type="pres">
      <dgm:prSet presAssocID="{F2CADB80-2B94-4D9F-97FB-ED70DAC5D49B}" presName="imgShp" presStyleLbl="fgImgPlace1" presStyleIdx="0" presStyleCnt="3"/>
      <dgm:spPr/>
    </dgm:pt>
    <dgm:pt modelId="{1C227BDE-6212-4260-BA8F-CA186D5A525A}" type="pres">
      <dgm:prSet presAssocID="{F2CADB80-2B94-4D9F-97FB-ED70DAC5D49B}" presName="txShp" presStyleLbl="node1" presStyleIdx="0" presStyleCnt="3">
        <dgm:presLayoutVars>
          <dgm:bulletEnabled val="1"/>
        </dgm:presLayoutVars>
      </dgm:prSet>
      <dgm:spPr/>
    </dgm:pt>
    <dgm:pt modelId="{2FF1A598-F3FF-4CD9-8A5E-2931EFBB9B94}" type="pres">
      <dgm:prSet presAssocID="{42925405-EF41-44E5-B6E3-195F17FA46CE}" presName="spacing" presStyleCnt="0"/>
      <dgm:spPr/>
    </dgm:pt>
    <dgm:pt modelId="{3541D000-69ED-42AA-A240-67F5306F0F2A}" type="pres">
      <dgm:prSet presAssocID="{729A321D-10FF-43EB-A245-88A22FAF932C}" presName="composite" presStyleCnt="0"/>
      <dgm:spPr/>
    </dgm:pt>
    <dgm:pt modelId="{0E5D3D9D-1A82-4E53-8400-B7C88457B829}" type="pres">
      <dgm:prSet presAssocID="{729A321D-10FF-43EB-A245-88A22FAF932C}" presName="imgShp" presStyleLbl="fgImgPlace1" presStyleIdx="1" presStyleCnt="3"/>
      <dgm:spPr/>
    </dgm:pt>
    <dgm:pt modelId="{CA9A8DD4-DCB8-4A01-9B46-6FB128BCC3F6}" type="pres">
      <dgm:prSet presAssocID="{729A321D-10FF-43EB-A245-88A22FAF932C}" presName="txShp" presStyleLbl="node1" presStyleIdx="1" presStyleCnt="3">
        <dgm:presLayoutVars>
          <dgm:bulletEnabled val="1"/>
        </dgm:presLayoutVars>
      </dgm:prSet>
      <dgm:spPr/>
    </dgm:pt>
    <dgm:pt modelId="{A76136AD-E88E-4C87-9753-DD300BD75ADC}" type="pres">
      <dgm:prSet presAssocID="{13D3F5D0-9CFB-49A1-9133-1C1ED4620949}" presName="spacing" presStyleCnt="0"/>
      <dgm:spPr/>
    </dgm:pt>
    <dgm:pt modelId="{A17293DB-96EA-45DD-8C8D-EE7F3992ADAF}" type="pres">
      <dgm:prSet presAssocID="{BDD4024F-5BA7-4840-8698-49CB1BFB974F}" presName="composite" presStyleCnt="0"/>
      <dgm:spPr/>
    </dgm:pt>
    <dgm:pt modelId="{F0ED3B26-FCD6-4EDC-8892-D51DD55BBB43}" type="pres">
      <dgm:prSet presAssocID="{BDD4024F-5BA7-4840-8698-49CB1BFB974F}" presName="imgShp" presStyleLbl="fgImgPlace1" presStyleIdx="2" presStyleCnt="3"/>
      <dgm:spPr/>
    </dgm:pt>
    <dgm:pt modelId="{199F12B0-7810-43CD-91FE-3A6EC010942A}" type="pres">
      <dgm:prSet presAssocID="{BDD4024F-5BA7-4840-8698-49CB1BFB974F}" presName="txShp" presStyleLbl="node1" presStyleIdx="2" presStyleCnt="3">
        <dgm:presLayoutVars>
          <dgm:bulletEnabled val="1"/>
        </dgm:presLayoutVars>
      </dgm:prSet>
      <dgm:spPr/>
    </dgm:pt>
  </dgm:ptLst>
  <dgm:cxnLst>
    <dgm:cxn modelId="{AF723730-E8F2-4815-AA68-89EF125F17F2}" srcId="{DEA2AE9E-8649-4807-A4B4-C7FDC7D75F4F}" destId="{729A321D-10FF-43EB-A245-88A22FAF932C}" srcOrd="1" destOrd="0" parTransId="{2F58361B-04CD-43D0-AB53-94F4F9D35E55}" sibTransId="{13D3F5D0-9CFB-49A1-9133-1C1ED4620949}"/>
    <dgm:cxn modelId="{F3907362-BEB5-4A8C-BE10-3E2E503DF35D}" srcId="{DEA2AE9E-8649-4807-A4B4-C7FDC7D75F4F}" destId="{BDD4024F-5BA7-4840-8698-49CB1BFB974F}" srcOrd="2" destOrd="0" parTransId="{1A521DE2-EE9D-43F0-A9AD-5BEB33B97A0A}" sibTransId="{69F46EBC-A9CD-4343-8212-EF97FF4D65D2}"/>
    <dgm:cxn modelId="{7BBCB844-8991-4DC8-B98F-49BD5CF75093}" type="presOf" srcId="{F2CADB80-2B94-4D9F-97FB-ED70DAC5D49B}" destId="{1C227BDE-6212-4260-BA8F-CA186D5A525A}" srcOrd="0" destOrd="0" presId="urn:microsoft.com/office/officeart/2005/8/layout/vList3"/>
    <dgm:cxn modelId="{ABCFE177-2871-4F8F-892B-2E3D78F3B7CF}" srcId="{DEA2AE9E-8649-4807-A4B4-C7FDC7D75F4F}" destId="{F2CADB80-2B94-4D9F-97FB-ED70DAC5D49B}" srcOrd="0" destOrd="0" parTransId="{13BD843A-0169-4D6F-9326-9342FA3E78C4}" sibTransId="{42925405-EF41-44E5-B6E3-195F17FA46CE}"/>
    <dgm:cxn modelId="{6EF45593-09E7-497B-89BA-90C84F0AD71B}" type="presOf" srcId="{729A321D-10FF-43EB-A245-88A22FAF932C}" destId="{CA9A8DD4-DCB8-4A01-9B46-6FB128BCC3F6}" srcOrd="0" destOrd="0" presId="urn:microsoft.com/office/officeart/2005/8/layout/vList3"/>
    <dgm:cxn modelId="{3DE908C7-87F7-4BEF-9DFA-90F39E888B5A}" type="presOf" srcId="{BDD4024F-5BA7-4840-8698-49CB1BFB974F}" destId="{199F12B0-7810-43CD-91FE-3A6EC010942A}" srcOrd="0" destOrd="0" presId="urn:microsoft.com/office/officeart/2005/8/layout/vList3"/>
    <dgm:cxn modelId="{DBC99FE7-32CB-4503-A554-AEAD9820FF67}" type="presOf" srcId="{DEA2AE9E-8649-4807-A4B4-C7FDC7D75F4F}" destId="{A318C13D-17ED-4B2C-8D29-7E5372502350}" srcOrd="0" destOrd="0" presId="urn:microsoft.com/office/officeart/2005/8/layout/vList3"/>
    <dgm:cxn modelId="{E36F962C-45F0-48EC-A316-9FE3FF35ACC4}" type="presParOf" srcId="{A318C13D-17ED-4B2C-8D29-7E5372502350}" destId="{1F71C2C3-F0A4-48DC-A476-FD4654413CBF}" srcOrd="0" destOrd="0" presId="urn:microsoft.com/office/officeart/2005/8/layout/vList3"/>
    <dgm:cxn modelId="{485F1810-2DF2-4DBB-8EDF-C6A93D76C78C}" type="presParOf" srcId="{1F71C2C3-F0A4-48DC-A476-FD4654413CBF}" destId="{261CA21B-C4E4-4BCD-B14C-B4BA4ACE0EE8}" srcOrd="0" destOrd="0" presId="urn:microsoft.com/office/officeart/2005/8/layout/vList3"/>
    <dgm:cxn modelId="{A15B1793-CF7E-48E9-B1C5-576B29AF0084}" type="presParOf" srcId="{1F71C2C3-F0A4-48DC-A476-FD4654413CBF}" destId="{1C227BDE-6212-4260-BA8F-CA186D5A525A}" srcOrd="1" destOrd="0" presId="urn:microsoft.com/office/officeart/2005/8/layout/vList3"/>
    <dgm:cxn modelId="{656266BE-AFF0-4402-8752-008645B54218}" type="presParOf" srcId="{A318C13D-17ED-4B2C-8D29-7E5372502350}" destId="{2FF1A598-F3FF-4CD9-8A5E-2931EFBB9B94}" srcOrd="1" destOrd="0" presId="urn:microsoft.com/office/officeart/2005/8/layout/vList3"/>
    <dgm:cxn modelId="{5C8E0280-BE93-473E-ACB9-D3F2A7097501}" type="presParOf" srcId="{A318C13D-17ED-4B2C-8D29-7E5372502350}" destId="{3541D000-69ED-42AA-A240-67F5306F0F2A}" srcOrd="2" destOrd="0" presId="urn:microsoft.com/office/officeart/2005/8/layout/vList3"/>
    <dgm:cxn modelId="{E065F994-CF46-47A1-B18E-90FCA3772C7D}" type="presParOf" srcId="{3541D000-69ED-42AA-A240-67F5306F0F2A}" destId="{0E5D3D9D-1A82-4E53-8400-B7C88457B829}" srcOrd="0" destOrd="0" presId="urn:microsoft.com/office/officeart/2005/8/layout/vList3"/>
    <dgm:cxn modelId="{BC97F90F-0A79-4282-93AF-D4BF27334964}" type="presParOf" srcId="{3541D000-69ED-42AA-A240-67F5306F0F2A}" destId="{CA9A8DD4-DCB8-4A01-9B46-6FB128BCC3F6}" srcOrd="1" destOrd="0" presId="urn:microsoft.com/office/officeart/2005/8/layout/vList3"/>
    <dgm:cxn modelId="{AF65249D-0BC4-4F94-A7E7-709A27108CEE}" type="presParOf" srcId="{A318C13D-17ED-4B2C-8D29-7E5372502350}" destId="{A76136AD-E88E-4C87-9753-DD300BD75ADC}" srcOrd="3" destOrd="0" presId="urn:microsoft.com/office/officeart/2005/8/layout/vList3"/>
    <dgm:cxn modelId="{985B9CE2-B832-43A5-9408-01A886630C09}" type="presParOf" srcId="{A318C13D-17ED-4B2C-8D29-7E5372502350}" destId="{A17293DB-96EA-45DD-8C8D-EE7F3992ADAF}" srcOrd="4" destOrd="0" presId="urn:microsoft.com/office/officeart/2005/8/layout/vList3"/>
    <dgm:cxn modelId="{8F8D6352-1EBB-4B5C-BC13-3741E8C06039}" type="presParOf" srcId="{A17293DB-96EA-45DD-8C8D-EE7F3992ADAF}" destId="{F0ED3B26-FCD6-4EDC-8892-D51DD55BBB43}" srcOrd="0" destOrd="0" presId="urn:microsoft.com/office/officeart/2005/8/layout/vList3"/>
    <dgm:cxn modelId="{FAD5D00A-145A-4EBC-B311-EB16C93B3A0F}" type="presParOf" srcId="{A17293DB-96EA-45DD-8C8D-EE7F3992ADAF}" destId="{199F12B0-7810-43CD-91FE-3A6EC010942A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DEA2AE9E-8649-4807-A4B4-C7FDC7D75F4F}" type="doc">
      <dgm:prSet loTypeId="urn:microsoft.com/office/officeart/2005/8/layout/vList3" loCatId="list" qsTypeId="urn:microsoft.com/office/officeart/2005/8/quickstyle/simple1" qsCatId="simple" csTypeId="urn:microsoft.com/office/officeart/2005/8/colors/accent1_1" csCatId="accent1" phldr="1"/>
      <dgm:spPr/>
    </dgm:pt>
    <dgm:pt modelId="{729A321D-10FF-43EB-A245-88A22FAF932C}">
      <dgm:prSet phldrT="[Texto]" custT="1"/>
      <dgm:spPr/>
      <dgm:t>
        <a:bodyPr/>
        <a:lstStyle/>
        <a:p>
          <a:pPr algn="l"/>
          <a:r>
            <a:rPr lang="es-ES" sz="1800" b="1" dirty="0"/>
            <a:t>4. </a:t>
          </a:r>
          <a:r>
            <a:rPr lang="es-ES" sz="1800" b="1" dirty="0" err="1"/>
            <a:t>Egungo</a:t>
          </a:r>
          <a:r>
            <a:rPr lang="es-ES" sz="1800" b="1" dirty="0"/>
            <a:t> </a:t>
          </a:r>
          <a:r>
            <a:rPr lang="es-ES" sz="1800" b="1" dirty="0" err="1"/>
            <a:t>Egoera</a:t>
          </a:r>
          <a:endParaRPr lang="es-ES" sz="1800" b="1" dirty="0"/>
        </a:p>
      </dgm:t>
    </dgm:pt>
    <dgm:pt modelId="{2F58361B-04CD-43D0-AB53-94F4F9D35E55}" type="parTrans" cxnId="{AF723730-E8F2-4815-AA68-89EF125F17F2}">
      <dgm:prSet/>
      <dgm:spPr/>
      <dgm:t>
        <a:bodyPr/>
        <a:lstStyle/>
        <a:p>
          <a:pPr algn="l"/>
          <a:endParaRPr lang="es-ES" sz="2400"/>
        </a:p>
      </dgm:t>
    </dgm:pt>
    <dgm:pt modelId="{13D3F5D0-9CFB-49A1-9133-1C1ED4620949}" type="sibTrans" cxnId="{AF723730-E8F2-4815-AA68-89EF125F17F2}">
      <dgm:prSet/>
      <dgm:spPr/>
      <dgm:t>
        <a:bodyPr/>
        <a:lstStyle/>
        <a:p>
          <a:pPr algn="l"/>
          <a:endParaRPr lang="es-ES" sz="2400"/>
        </a:p>
      </dgm:t>
    </dgm:pt>
    <dgm:pt modelId="{BDD4024F-5BA7-4840-8698-49CB1BFB974F}">
      <dgm:prSet custT="1"/>
      <dgm:spPr/>
      <dgm:t>
        <a:bodyPr/>
        <a:lstStyle/>
        <a:p>
          <a:pPr algn="l"/>
          <a:r>
            <a:rPr lang="es-ES" sz="1800" dirty="0"/>
            <a:t>5. </a:t>
          </a:r>
          <a:r>
            <a:rPr lang="es-ES" sz="1800" dirty="0" err="1"/>
            <a:t>Arauak</a:t>
          </a:r>
          <a:r>
            <a:rPr lang="es-ES" sz="1800" dirty="0"/>
            <a:t> eta </a:t>
          </a:r>
          <a:r>
            <a:rPr lang="es-ES" sz="1800" dirty="0" err="1"/>
            <a:t>Erreferentziak</a:t>
          </a:r>
          <a:endParaRPr lang="es-ES" sz="1800" dirty="0"/>
        </a:p>
      </dgm:t>
    </dgm:pt>
    <dgm:pt modelId="{1A521DE2-EE9D-43F0-A9AD-5BEB33B97A0A}" type="parTrans" cxnId="{F3907362-BEB5-4A8C-BE10-3E2E503DF35D}">
      <dgm:prSet/>
      <dgm:spPr/>
      <dgm:t>
        <a:bodyPr/>
        <a:lstStyle/>
        <a:p>
          <a:pPr algn="l"/>
          <a:endParaRPr lang="es-ES" sz="2400"/>
        </a:p>
      </dgm:t>
    </dgm:pt>
    <dgm:pt modelId="{69F46EBC-A9CD-4343-8212-EF97FF4D65D2}" type="sibTrans" cxnId="{F3907362-BEB5-4A8C-BE10-3E2E503DF35D}">
      <dgm:prSet/>
      <dgm:spPr/>
      <dgm:t>
        <a:bodyPr/>
        <a:lstStyle/>
        <a:p>
          <a:pPr algn="l"/>
          <a:endParaRPr lang="es-ES" sz="2400"/>
        </a:p>
      </dgm:t>
    </dgm:pt>
    <dgm:pt modelId="{F2CADB80-2B94-4D9F-97FB-ED70DAC5D49B}">
      <dgm:prSet phldrT="[Texto]" custT="1"/>
      <dgm:spPr/>
      <dgm:t>
        <a:bodyPr/>
        <a:lstStyle/>
        <a:p>
          <a:pPr algn="l"/>
          <a:r>
            <a:rPr lang="es-ES" sz="1800" dirty="0"/>
            <a:t>3. </a:t>
          </a:r>
          <a:r>
            <a:rPr lang="es-ES" sz="1800" dirty="0" err="1"/>
            <a:t>Aurrekariak</a:t>
          </a:r>
          <a:endParaRPr lang="es-ES" sz="1800" dirty="0"/>
        </a:p>
      </dgm:t>
    </dgm:pt>
    <dgm:pt modelId="{13BD843A-0169-4D6F-9326-9342FA3E78C4}" type="parTrans" cxnId="{ABCFE177-2871-4F8F-892B-2E3D78F3B7CF}">
      <dgm:prSet/>
      <dgm:spPr/>
      <dgm:t>
        <a:bodyPr/>
        <a:lstStyle/>
        <a:p>
          <a:endParaRPr lang="es-ES"/>
        </a:p>
      </dgm:t>
    </dgm:pt>
    <dgm:pt modelId="{42925405-EF41-44E5-B6E3-195F17FA46CE}" type="sibTrans" cxnId="{ABCFE177-2871-4F8F-892B-2E3D78F3B7CF}">
      <dgm:prSet/>
      <dgm:spPr/>
      <dgm:t>
        <a:bodyPr/>
        <a:lstStyle/>
        <a:p>
          <a:endParaRPr lang="es-ES"/>
        </a:p>
      </dgm:t>
    </dgm:pt>
    <dgm:pt modelId="{A318C13D-17ED-4B2C-8D29-7E5372502350}" type="pres">
      <dgm:prSet presAssocID="{DEA2AE9E-8649-4807-A4B4-C7FDC7D75F4F}" presName="linearFlow" presStyleCnt="0">
        <dgm:presLayoutVars>
          <dgm:dir/>
          <dgm:resizeHandles val="exact"/>
        </dgm:presLayoutVars>
      </dgm:prSet>
      <dgm:spPr/>
    </dgm:pt>
    <dgm:pt modelId="{1F71C2C3-F0A4-48DC-A476-FD4654413CBF}" type="pres">
      <dgm:prSet presAssocID="{F2CADB80-2B94-4D9F-97FB-ED70DAC5D49B}" presName="composite" presStyleCnt="0"/>
      <dgm:spPr/>
    </dgm:pt>
    <dgm:pt modelId="{261CA21B-C4E4-4BCD-B14C-B4BA4ACE0EE8}" type="pres">
      <dgm:prSet presAssocID="{F2CADB80-2B94-4D9F-97FB-ED70DAC5D49B}" presName="imgShp" presStyleLbl="fgImgPlace1" presStyleIdx="0" presStyleCnt="3"/>
      <dgm:spPr/>
    </dgm:pt>
    <dgm:pt modelId="{1C227BDE-6212-4260-BA8F-CA186D5A525A}" type="pres">
      <dgm:prSet presAssocID="{F2CADB80-2B94-4D9F-97FB-ED70DAC5D49B}" presName="txShp" presStyleLbl="node1" presStyleIdx="0" presStyleCnt="3">
        <dgm:presLayoutVars>
          <dgm:bulletEnabled val="1"/>
        </dgm:presLayoutVars>
      </dgm:prSet>
      <dgm:spPr/>
    </dgm:pt>
    <dgm:pt modelId="{2FF1A598-F3FF-4CD9-8A5E-2931EFBB9B94}" type="pres">
      <dgm:prSet presAssocID="{42925405-EF41-44E5-B6E3-195F17FA46CE}" presName="spacing" presStyleCnt="0"/>
      <dgm:spPr/>
    </dgm:pt>
    <dgm:pt modelId="{3541D000-69ED-42AA-A240-67F5306F0F2A}" type="pres">
      <dgm:prSet presAssocID="{729A321D-10FF-43EB-A245-88A22FAF932C}" presName="composite" presStyleCnt="0"/>
      <dgm:spPr/>
    </dgm:pt>
    <dgm:pt modelId="{0E5D3D9D-1A82-4E53-8400-B7C88457B829}" type="pres">
      <dgm:prSet presAssocID="{729A321D-10FF-43EB-A245-88A22FAF932C}" presName="imgShp" presStyleLbl="fgImgPlace1" presStyleIdx="1" presStyleCnt="3"/>
      <dgm:spPr/>
    </dgm:pt>
    <dgm:pt modelId="{CA9A8DD4-DCB8-4A01-9B46-6FB128BCC3F6}" type="pres">
      <dgm:prSet presAssocID="{729A321D-10FF-43EB-A245-88A22FAF932C}" presName="txShp" presStyleLbl="node1" presStyleIdx="1" presStyleCnt="3">
        <dgm:presLayoutVars>
          <dgm:bulletEnabled val="1"/>
        </dgm:presLayoutVars>
      </dgm:prSet>
      <dgm:spPr/>
    </dgm:pt>
    <dgm:pt modelId="{A76136AD-E88E-4C87-9753-DD300BD75ADC}" type="pres">
      <dgm:prSet presAssocID="{13D3F5D0-9CFB-49A1-9133-1C1ED4620949}" presName="spacing" presStyleCnt="0"/>
      <dgm:spPr/>
    </dgm:pt>
    <dgm:pt modelId="{A17293DB-96EA-45DD-8C8D-EE7F3992ADAF}" type="pres">
      <dgm:prSet presAssocID="{BDD4024F-5BA7-4840-8698-49CB1BFB974F}" presName="composite" presStyleCnt="0"/>
      <dgm:spPr/>
    </dgm:pt>
    <dgm:pt modelId="{F0ED3B26-FCD6-4EDC-8892-D51DD55BBB43}" type="pres">
      <dgm:prSet presAssocID="{BDD4024F-5BA7-4840-8698-49CB1BFB974F}" presName="imgShp" presStyleLbl="fgImgPlace1" presStyleIdx="2" presStyleCnt="3"/>
      <dgm:spPr/>
    </dgm:pt>
    <dgm:pt modelId="{199F12B0-7810-43CD-91FE-3A6EC010942A}" type="pres">
      <dgm:prSet presAssocID="{BDD4024F-5BA7-4840-8698-49CB1BFB974F}" presName="txShp" presStyleLbl="node1" presStyleIdx="2" presStyleCnt="3">
        <dgm:presLayoutVars>
          <dgm:bulletEnabled val="1"/>
        </dgm:presLayoutVars>
      </dgm:prSet>
      <dgm:spPr/>
    </dgm:pt>
  </dgm:ptLst>
  <dgm:cxnLst>
    <dgm:cxn modelId="{AF723730-E8F2-4815-AA68-89EF125F17F2}" srcId="{DEA2AE9E-8649-4807-A4B4-C7FDC7D75F4F}" destId="{729A321D-10FF-43EB-A245-88A22FAF932C}" srcOrd="1" destOrd="0" parTransId="{2F58361B-04CD-43D0-AB53-94F4F9D35E55}" sibTransId="{13D3F5D0-9CFB-49A1-9133-1C1ED4620949}"/>
    <dgm:cxn modelId="{F3907362-BEB5-4A8C-BE10-3E2E503DF35D}" srcId="{DEA2AE9E-8649-4807-A4B4-C7FDC7D75F4F}" destId="{BDD4024F-5BA7-4840-8698-49CB1BFB974F}" srcOrd="2" destOrd="0" parTransId="{1A521DE2-EE9D-43F0-A9AD-5BEB33B97A0A}" sibTransId="{69F46EBC-A9CD-4343-8212-EF97FF4D65D2}"/>
    <dgm:cxn modelId="{7BBCB844-8991-4DC8-B98F-49BD5CF75093}" type="presOf" srcId="{F2CADB80-2B94-4D9F-97FB-ED70DAC5D49B}" destId="{1C227BDE-6212-4260-BA8F-CA186D5A525A}" srcOrd="0" destOrd="0" presId="urn:microsoft.com/office/officeart/2005/8/layout/vList3"/>
    <dgm:cxn modelId="{ABCFE177-2871-4F8F-892B-2E3D78F3B7CF}" srcId="{DEA2AE9E-8649-4807-A4B4-C7FDC7D75F4F}" destId="{F2CADB80-2B94-4D9F-97FB-ED70DAC5D49B}" srcOrd="0" destOrd="0" parTransId="{13BD843A-0169-4D6F-9326-9342FA3E78C4}" sibTransId="{42925405-EF41-44E5-B6E3-195F17FA46CE}"/>
    <dgm:cxn modelId="{6EF45593-09E7-497B-89BA-90C84F0AD71B}" type="presOf" srcId="{729A321D-10FF-43EB-A245-88A22FAF932C}" destId="{CA9A8DD4-DCB8-4A01-9B46-6FB128BCC3F6}" srcOrd="0" destOrd="0" presId="urn:microsoft.com/office/officeart/2005/8/layout/vList3"/>
    <dgm:cxn modelId="{3DE908C7-87F7-4BEF-9DFA-90F39E888B5A}" type="presOf" srcId="{BDD4024F-5BA7-4840-8698-49CB1BFB974F}" destId="{199F12B0-7810-43CD-91FE-3A6EC010942A}" srcOrd="0" destOrd="0" presId="urn:microsoft.com/office/officeart/2005/8/layout/vList3"/>
    <dgm:cxn modelId="{DBC99FE7-32CB-4503-A554-AEAD9820FF67}" type="presOf" srcId="{DEA2AE9E-8649-4807-A4B4-C7FDC7D75F4F}" destId="{A318C13D-17ED-4B2C-8D29-7E5372502350}" srcOrd="0" destOrd="0" presId="urn:microsoft.com/office/officeart/2005/8/layout/vList3"/>
    <dgm:cxn modelId="{E36F962C-45F0-48EC-A316-9FE3FF35ACC4}" type="presParOf" srcId="{A318C13D-17ED-4B2C-8D29-7E5372502350}" destId="{1F71C2C3-F0A4-48DC-A476-FD4654413CBF}" srcOrd="0" destOrd="0" presId="urn:microsoft.com/office/officeart/2005/8/layout/vList3"/>
    <dgm:cxn modelId="{485F1810-2DF2-4DBB-8EDF-C6A93D76C78C}" type="presParOf" srcId="{1F71C2C3-F0A4-48DC-A476-FD4654413CBF}" destId="{261CA21B-C4E4-4BCD-B14C-B4BA4ACE0EE8}" srcOrd="0" destOrd="0" presId="urn:microsoft.com/office/officeart/2005/8/layout/vList3"/>
    <dgm:cxn modelId="{A15B1793-CF7E-48E9-B1C5-576B29AF0084}" type="presParOf" srcId="{1F71C2C3-F0A4-48DC-A476-FD4654413CBF}" destId="{1C227BDE-6212-4260-BA8F-CA186D5A525A}" srcOrd="1" destOrd="0" presId="urn:microsoft.com/office/officeart/2005/8/layout/vList3"/>
    <dgm:cxn modelId="{656266BE-AFF0-4402-8752-008645B54218}" type="presParOf" srcId="{A318C13D-17ED-4B2C-8D29-7E5372502350}" destId="{2FF1A598-F3FF-4CD9-8A5E-2931EFBB9B94}" srcOrd="1" destOrd="0" presId="urn:microsoft.com/office/officeart/2005/8/layout/vList3"/>
    <dgm:cxn modelId="{5C8E0280-BE93-473E-ACB9-D3F2A7097501}" type="presParOf" srcId="{A318C13D-17ED-4B2C-8D29-7E5372502350}" destId="{3541D000-69ED-42AA-A240-67F5306F0F2A}" srcOrd="2" destOrd="0" presId="urn:microsoft.com/office/officeart/2005/8/layout/vList3"/>
    <dgm:cxn modelId="{E065F994-CF46-47A1-B18E-90FCA3772C7D}" type="presParOf" srcId="{3541D000-69ED-42AA-A240-67F5306F0F2A}" destId="{0E5D3D9D-1A82-4E53-8400-B7C88457B829}" srcOrd="0" destOrd="0" presId="urn:microsoft.com/office/officeart/2005/8/layout/vList3"/>
    <dgm:cxn modelId="{BC97F90F-0A79-4282-93AF-D4BF27334964}" type="presParOf" srcId="{3541D000-69ED-42AA-A240-67F5306F0F2A}" destId="{CA9A8DD4-DCB8-4A01-9B46-6FB128BCC3F6}" srcOrd="1" destOrd="0" presId="urn:microsoft.com/office/officeart/2005/8/layout/vList3"/>
    <dgm:cxn modelId="{AF65249D-0BC4-4F94-A7E7-709A27108CEE}" type="presParOf" srcId="{A318C13D-17ED-4B2C-8D29-7E5372502350}" destId="{A76136AD-E88E-4C87-9753-DD300BD75ADC}" srcOrd="3" destOrd="0" presId="urn:microsoft.com/office/officeart/2005/8/layout/vList3"/>
    <dgm:cxn modelId="{985B9CE2-B832-43A5-9408-01A886630C09}" type="presParOf" srcId="{A318C13D-17ED-4B2C-8D29-7E5372502350}" destId="{A17293DB-96EA-45DD-8C8D-EE7F3992ADAF}" srcOrd="4" destOrd="0" presId="urn:microsoft.com/office/officeart/2005/8/layout/vList3"/>
    <dgm:cxn modelId="{8F8D6352-1EBB-4B5C-BC13-3741E8C06039}" type="presParOf" srcId="{A17293DB-96EA-45DD-8C8D-EE7F3992ADAF}" destId="{F0ED3B26-FCD6-4EDC-8892-D51DD55BBB43}" srcOrd="0" destOrd="0" presId="urn:microsoft.com/office/officeart/2005/8/layout/vList3"/>
    <dgm:cxn modelId="{FAD5D00A-145A-4EBC-B311-EB16C93B3A0F}" type="presParOf" srcId="{A17293DB-96EA-45DD-8C8D-EE7F3992ADAF}" destId="{199F12B0-7810-43CD-91FE-3A6EC010942A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DEA2AE9E-8649-4807-A4B4-C7FDC7D75F4F}" type="doc">
      <dgm:prSet loTypeId="urn:microsoft.com/office/officeart/2005/8/layout/vList3" loCatId="list" qsTypeId="urn:microsoft.com/office/officeart/2005/8/quickstyle/simple1" qsCatId="simple" csTypeId="urn:microsoft.com/office/officeart/2005/8/colors/accent1_1" csCatId="accent1" phldr="1"/>
      <dgm:spPr/>
    </dgm:pt>
    <dgm:pt modelId="{729A321D-10FF-43EB-A245-88A22FAF932C}">
      <dgm:prSet phldrT="[Texto]" custT="1"/>
      <dgm:spPr/>
      <dgm:t>
        <a:bodyPr/>
        <a:lstStyle/>
        <a:p>
          <a:pPr algn="l"/>
          <a:r>
            <a:rPr lang="es-ES" sz="1800" b="1" dirty="0"/>
            <a:t>4. </a:t>
          </a:r>
          <a:r>
            <a:rPr lang="es-ES" sz="1800" b="1" dirty="0" err="1"/>
            <a:t>Egungo</a:t>
          </a:r>
          <a:r>
            <a:rPr lang="es-ES" sz="1800" b="1" dirty="0"/>
            <a:t> </a:t>
          </a:r>
          <a:r>
            <a:rPr lang="es-ES" sz="1800" b="1" dirty="0" err="1"/>
            <a:t>Egoera</a:t>
          </a:r>
          <a:endParaRPr lang="es-ES" sz="1800" b="1" dirty="0"/>
        </a:p>
      </dgm:t>
    </dgm:pt>
    <dgm:pt modelId="{2F58361B-04CD-43D0-AB53-94F4F9D35E55}" type="parTrans" cxnId="{AF723730-E8F2-4815-AA68-89EF125F17F2}">
      <dgm:prSet/>
      <dgm:spPr/>
      <dgm:t>
        <a:bodyPr/>
        <a:lstStyle/>
        <a:p>
          <a:pPr algn="l"/>
          <a:endParaRPr lang="es-ES" sz="2400"/>
        </a:p>
      </dgm:t>
    </dgm:pt>
    <dgm:pt modelId="{13D3F5D0-9CFB-49A1-9133-1C1ED4620949}" type="sibTrans" cxnId="{AF723730-E8F2-4815-AA68-89EF125F17F2}">
      <dgm:prSet/>
      <dgm:spPr/>
      <dgm:t>
        <a:bodyPr/>
        <a:lstStyle/>
        <a:p>
          <a:pPr algn="l"/>
          <a:endParaRPr lang="es-ES" sz="2400"/>
        </a:p>
      </dgm:t>
    </dgm:pt>
    <dgm:pt modelId="{BDD4024F-5BA7-4840-8698-49CB1BFB974F}">
      <dgm:prSet custT="1"/>
      <dgm:spPr/>
      <dgm:t>
        <a:bodyPr/>
        <a:lstStyle/>
        <a:p>
          <a:pPr algn="l"/>
          <a:r>
            <a:rPr lang="es-ES" sz="1800" dirty="0"/>
            <a:t>5. </a:t>
          </a:r>
          <a:r>
            <a:rPr lang="es-ES" sz="1800" dirty="0" err="1"/>
            <a:t>Arauak</a:t>
          </a:r>
          <a:r>
            <a:rPr lang="es-ES" sz="1800" dirty="0"/>
            <a:t> eta </a:t>
          </a:r>
          <a:r>
            <a:rPr lang="es-ES" sz="1800" dirty="0" err="1"/>
            <a:t>Erreferentziak</a:t>
          </a:r>
          <a:endParaRPr lang="es-ES" sz="1800" dirty="0"/>
        </a:p>
      </dgm:t>
    </dgm:pt>
    <dgm:pt modelId="{1A521DE2-EE9D-43F0-A9AD-5BEB33B97A0A}" type="parTrans" cxnId="{F3907362-BEB5-4A8C-BE10-3E2E503DF35D}">
      <dgm:prSet/>
      <dgm:spPr/>
      <dgm:t>
        <a:bodyPr/>
        <a:lstStyle/>
        <a:p>
          <a:pPr algn="l"/>
          <a:endParaRPr lang="es-ES" sz="2400"/>
        </a:p>
      </dgm:t>
    </dgm:pt>
    <dgm:pt modelId="{69F46EBC-A9CD-4343-8212-EF97FF4D65D2}" type="sibTrans" cxnId="{F3907362-BEB5-4A8C-BE10-3E2E503DF35D}">
      <dgm:prSet/>
      <dgm:spPr/>
      <dgm:t>
        <a:bodyPr/>
        <a:lstStyle/>
        <a:p>
          <a:pPr algn="l"/>
          <a:endParaRPr lang="es-ES" sz="2400"/>
        </a:p>
      </dgm:t>
    </dgm:pt>
    <dgm:pt modelId="{F2CADB80-2B94-4D9F-97FB-ED70DAC5D49B}">
      <dgm:prSet phldrT="[Texto]" custT="1"/>
      <dgm:spPr/>
      <dgm:t>
        <a:bodyPr/>
        <a:lstStyle/>
        <a:p>
          <a:pPr algn="l"/>
          <a:r>
            <a:rPr lang="es-ES" sz="1800" dirty="0"/>
            <a:t>3. </a:t>
          </a:r>
          <a:r>
            <a:rPr lang="es-ES" sz="1800" dirty="0" err="1"/>
            <a:t>Aurrekariak</a:t>
          </a:r>
          <a:endParaRPr lang="es-ES" sz="1800" dirty="0"/>
        </a:p>
      </dgm:t>
    </dgm:pt>
    <dgm:pt modelId="{13BD843A-0169-4D6F-9326-9342FA3E78C4}" type="parTrans" cxnId="{ABCFE177-2871-4F8F-892B-2E3D78F3B7CF}">
      <dgm:prSet/>
      <dgm:spPr/>
      <dgm:t>
        <a:bodyPr/>
        <a:lstStyle/>
        <a:p>
          <a:endParaRPr lang="es-ES"/>
        </a:p>
      </dgm:t>
    </dgm:pt>
    <dgm:pt modelId="{42925405-EF41-44E5-B6E3-195F17FA46CE}" type="sibTrans" cxnId="{ABCFE177-2871-4F8F-892B-2E3D78F3B7CF}">
      <dgm:prSet/>
      <dgm:spPr/>
      <dgm:t>
        <a:bodyPr/>
        <a:lstStyle/>
        <a:p>
          <a:endParaRPr lang="es-ES"/>
        </a:p>
      </dgm:t>
    </dgm:pt>
    <dgm:pt modelId="{A318C13D-17ED-4B2C-8D29-7E5372502350}" type="pres">
      <dgm:prSet presAssocID="{DEA2AE9E-8649-4807-A4B4-C7FDC7D75F4F}" presName="linearFlow" presStyleCnt="0">
        <dgm:presLayoutVars>
          <dgm:dir/>
          <dgm:resizeHandles val="exact"/>
        </dgm:presLayoutVars>
      </dgm:prSet>
      <dgm:spPr/>
    </dgm:pt>
    <dgm:pt modelId="{1F71C2C3-F0A4-48DC-A476-FD4654413CBF}" type="pres">
      <dgm:prSet presAssocID="{F2CADB80-2B94-4D9F-97FB-ED70DAC5D49B}" presName="composite" presStyleCnt="0"/>
      <dgm:spPr/>
    </dgm:pt>
    <dgm:pt modelId="{261CA21B-C4E4-4BCD-B14C-B4BA4ACE0EE8}" type="pres">
      <dgm:prSet presAssocID="{F2CADB80-2B94-4D9F-97FB-ED70DAC5D49B}" presName="imgShp" presStyleLbl="fgImgPlace1" presStyleIdx="0" presStyleCnt="3"/>
      <dgm:spPr/>
    </dgm:pt>
    <dgm:pt modelId="{1C227BDE-6212-4260-BA8F-CA186D5A525A}" type="pres">
      <dgm:prSet presAssocID="{F2CADB80-2B94-4D9F-97FB-ED70DAC5D49B}" presName="txShp" presStyleLbl="node1" presStyleIdx="0" presStyleCnt="3">
        <dgm:presLayoutVars>
          <dgm:bulletEnabled val="1"/>
        </dgm:presLayoutVars>
      </dgm:prSet>
      <dgm:spPr/>
    </dgm:pt>
    <dgm:pt modelId="{2FF1A598-F3FF-4CD9-8A5E-2931EFBB9B94}" type="pres">
      <dgm:prSet presAssocID="{42925405-EF41-44E5-B6E3-195F17FA46CE}" presName="spacing" presStyleCnt="0"/>
      <dgm:spPr/>
    </dgm:pt>
    <dgm:pt modelId="{3541D000-69ED-42AA-A240-67F5306F0F2A}" type="pres">
      <dgm:prSet presAssocID="{729A321D-10FF-43EB-A245-88A22FAF932C}" presName="composite" presStyleCnt="0"/>
      <dgm:spPr/>
    </dgm:pt>
    <dgm:pt modelId="{0E5D3D9D-1A82-4E53-8400-B7C88457B829}" type="pres">
      <dgm:prSet presAssocID="{729A321D-10FF-43EB-A245-88A22FAF932C}" presName="imgShp" presStyleLbl="fgImgPlace1" presStyleIdx="1" presStyleCnt="3"/>
      <dgm:spPr/>
    </dgm:pt>
    <dgm:pt modelId="{CA9A8DD4-DCB8-4A01-9B46-6FB128BCC3F6}" type="pres">
      <dgm:prSet presAssocID="{729A321D-10FF-43EB-A245-88A22FAF932C}" presName="txShp" presStyleLbl="node1" presStyleIdx="1" presStyleCnt="3">
        <dgm:presLayoutVars>
          <dgm:bulletEnabled val="1"/>
        </dgm:presLayoutVars>
      </dgm:prSet>
      <dgm:spPr/>
    </dgm:pt>
    <dgm:pt modelId="{A76136AD-E88E-4C87-9753-DD300BD75ADC}" type="pres">
      <dgm:prSet presAssocID="{13D3F5D0-9CFB-49A1-9133-1C1ED4620949}" presName="spacing" presStyleCnt="0"/>
      <dgm:spPr/>
    </dgm:pt>
    <dgm:pt modelId="{A17293DB-96EA-45DD-8C8D-EE7F3992ADAF}" type="pres">
      <dgm:prSet presAssocID="{BDD4024F-5BA7-4840-8698-49CB1BFB974F}" presName="composite" presStyleCnt="0"/>
      <dgm:spPr/>
    </dgm:pt>
    <dgm:pt modelId="{F0ED3B26-FCD6-4EDC-8892-D51DD55BBB43}" type="pres">
      <dgm:prSet presAssocID="{BDD4024F-5BA7-4840-8698-49CB1BFB974F}" presName="imgShp" presStyleLbl="fgImgPlace1" presStyleIdx="2" presStyleCnt="3"/>
      <dgm:spPr/>
    </dgm:pt>
    <dgm:pt modelId="{199F12B0-7810-43CD-91FE-3A6EC010942A}" type="pres">
      <dgm:prSet presAssocID="{BDD4024F-5BA7-4840-8698-49CB1BFB974F}" presName="txShp" presStyleLbl="node1" presStyleIdx="2" presStyleCnt="3">
        <dgm:presLayoutVars>
          <dgm:bulletEnabled val="1"/>
        </dgm:presLayoutVars>
      </dgm:prSet>
      <dgm:spPr/>
    </dgm:pt>
  </dgm:ptLst>
  <dgm:cxnLst>
    <dgm:cxn modelId="{AF723730-E8F2-4815-AA68-89EF125F17F2}" srcId="{DEA2AE9E-8649-4807-A4B4-C7FDC7D75F4F}" destId="{729A321D-10FF-43EB-A245-88A22FAF932C}" srcOrd="1" destOrd="0" parTransId="{2F58361B-04CD-43D0-AB53-94F4F9D35E55}" sibTransId="{13D3F5D0-9CFB-49A1-9133-1C1ED4620949}"/>
    <dgm:cxn modelId="{F3907362-BEB5-4A8C-BE10-3E2E503DF35D}" srcId="{DEA2AE9E-8649-4807-A4B4-C7FDC7D75F4F}" destId="{BDD4024F-5BA7-4840-8698-49CB1BFB974F}" srcOrd="2" destOrd="0" parTransId="{1A521DE2-EE9D-43F0-A9AD-5BEB33B97A0A}" sibTransId="{69F46EBC-A9CD-4343-8212-EF97FF4D65D2}"/>
    <dgm:cxn modelId="{7BBCB844-8991-4DC8-B98F-49BD5CF75093}" type="presOf" srcId="{F2CADB80-2B94-4D9F-97FB-ED70DAC5D49B}" destId="{1C227BDE-6212-4260-BA8F-CA186D5A525A}" srcOrd="0" destOrd="0" presId="urn:microsoft.com/office/officeart/2005/8/layout/vList3"/>
    <dgm:cxn modelId="{ABCFE177-2871-4F8F-892B-2E3D78F3B7CF}" srcId="{DEA2AE9E-8649-4807-A4B4-C7FDC7D75F4F}" destId="{F2CADB80-2B94-4D9F-97FB-ED70DAC5D49B}" srcOrd="0" destOrd="0" parTransId="{13BD843A-0169-4D6F-9326-9342FA3E78C4}" sibTransId="{42925405-EF41-44E5-B6E3-195F17FA46CE}"/>
    <dgm:cxn modelId="{6EF45593-09E7-497B-89BA-90C84F0AD71B}" type="presOf" srcId="{729A321D-10FF-43EB-A245-88A22FAF932C}" destId="{CA9A8DD4-DCB8-4A01-9B46-6FB128BCC3F6}" srcOrd="0" destOrd="0" presId="urn:microsoft.com/office/officeart/2005/8/layout/vList3"/>
    <dgm:cxn modelId="{3DE908C7-87F7-4BEF-9DFA-90F39E888B5A}" type="presOf" srcId="{BDD4024F-5BA7-4840-8698-49CB1BFB974F}" destId="{199F12B0-7810-43CD-91FE-3A6EC010942A}" srcOrd="0" destOrd="0" presId="urn:microsoft.com/office/officeart/2005/8/layout/vList3"/>
    <dgm:cxn modelId="{DBC99FE7-32CB-4503-A554-AEAD9820FF67}" type="presOf" srcId="{DEA2AE9E-8649-4807-A4B4-C7FDC7D75F4F}" destId="{A318C13D-17ED-4B2C-8D29-7E5372502350}" srcOrd="0" destOrd="0" presId="urn:microsoft.com/office/officeart/2005/8/layout/vList3"/>
    <dgm:cxn modelId="{E36F962C-45F0-48EC-A316-9FE3FF35ACC4}" type="presParOf" srcId="{A318C13D-17ED-4B2C-8D29-7E5372502350}" destId="{1F71C2C3-F0A4-48DC-A476-FD4654413CBF}" srcOrd="0" destOrd="0" presId="urn:microsoft.com/office/officeart/2005/8/layout/vList3"/>
    <dgm:cxn modelId="{485F1810-2DF2-4DBB-8EDF-C6A93D76C78C}" type="presParOf" srcId="{1F71C2C3-F0A4-48DC-A476-FD4654413CBF}" destId="{261CA21B-C4E4-4BCD-B14C-B4BA4ACE0EE8}" srcOrd="0" destOrd="0" presId="urn:microsoft.com/office/officeart/2005/8/layout/vList3"/>
    <dgm:cxn modelId="{A15B1793-CF7E-48E9-B1C5-576B29AF0084}" type="presParOf" srcId="{1F71C2C3-F0A4-48DC-A476-FD4654413CBF}" destId="{1C227BDE-6212-4260-BA8F-CA186D5A525A}" srcOrd="1" destOrd="0" presId="urn:microsoft.com/office/officeart/2005/8/layout/vList3"/>
    <dgm:cxn modelId="{656266BE-AFF0-4402-8752-008645B54218}" type="presParOf" srcId="{A318C13D-17ED-4B2C-8D29-7E5372502350}" destId="{2FF1A598-F3FF-4CD9-8A5E-2931EFBB9B94}" srcOrd="1" destOrd="0" presId="urn:microsoft.com/office/officeart/2005/8/layout/vList3"/>
    <dgm:cxn modelId="{5C8E0280-BE93-473E-ACB9-D3F2A7097501}" type="presParOf" srcId="{A318C13D-17ED-4B2C-8D29-7E5372502350}" destId="{3541D000-69ED-42AA-A240-67F5306F0F2A}" srcOrd="2" destOrd="0" presId="urn:microsoft.com/office/officeart/2005/8/layout/vList3"/>
    <dgm:cxn modelId="{E065F994-CF46-47A1-B18E-90FCA3772C7D}" type="presParOf" srcId="{3541D000-69ED-42AA-A240-67F5306F0F2A}" destId="{0E5D3D9D-1A82-4E53-8400-B7C88457B829}" srcOrd="0" destOrd="0" presId="urn:microsoft.com/office/officeart/2005/8/layout/vList3"/>
    <dgm:cxn modelId="{BC97F90F-0A79-4282-93AF-D4BF27334964}" type="presParOf" srcId="{3541D000-69ED-42AA-A240-67F5306F0F2A}" destId="{CA9A8DD4-DCB8-4A01-9B46-6FB128BCC3F6}" srcOrd="1" destOrd="0" presId="urn:microsoft.com/office/officeart/2005/8/layout/vList3"/>
    <dgm:cxn modelId="{AF65249D-0BC4-4F94-A7E7-709A27108CEE}" type="presParOf" srcId="{A318C13D-17ED-4B2C-8D29-7E5372502350}" destId="{A76136AD-E88E-4C87-9753-DD300BD75ADC}" srcOrd="3" destOrd="0" presId="urn:microsoft.com/office/officeart/2005/8/layout/vList3"/>
    <dgm:cxn modelId="{985B9CE2-B832-43A5-9408-01A886630C09}" type="presParOf" srcId="{A318C13D-17ED-4B2C-8D29-7E5372502350}" destId="{A17293DB-96EA-45DD-8C8D-EE7F3992ADAF}" srcOrd="4" destOrd="0" presId="urn:microsoft.com/office/officeart/2005/8/layout/vList3"/>
    <dgm:cxn modelId="{8F8D6352-1EBB-4B5C-BC13-3741E8C06039}" type="presParOf" srcId="{A17293DB-96EA-45DD-8C8D-EE7F3992ADAF}" destId="{F0ED3B26-FCD6-4EDC-8892-D51DD55BBB43}" srcOrd="0" destOrd="0" presId="urn:microsoft.com/office/officeart/2005/8/layout/vList3"/>
    <dgm:cxn modelId="{FAD5D00A-145A-4EBC-B311-EB16C93B3A0F}" type="presParOf" srcId="{A17293DB-96EA-45DD-8C8D-EE7F3992ADAF}" destId="{199F12B0-7810-43CD-91FE-3A6EC010942A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DEA2AE9E-8649-4807-A4B4-C7FDC7D75F4F}" type="doc">
      <dgm:prSet loTypeId="urn:microsoft.com/office/officeart/2005/8/layout/vList3" loCatId="list" qsTypeId="urn:microsoft.com/office/officeart/2005/8/quickstyle/simple1" qsCatId="simple" csTypeId="urn:microsoft.com/office/officeart/2005/8/colors/accent1_1" csCatId="accent1" phldr="1"/>
      <dgm:spPr/>
    </dgm:pt>
    <dgm:pt modelId="{729A321D-10FF-43EB-A245-88A22FAF932C}">
      <dgm:prSet phldrT="[Texto]" custT="1"/>
      <dgm:spPr/>
      <dgm:t>
        <a:bodyPr/>
        <a:lstStyle/>
        <a:p>
          <a:pPr algn="l"/>
          <a:r>
            <a:rPr lang="es-ES" sz="1800" b="1" dirty="0"/>
            <a:t>5. </a:t>
          </a:r>
          <a:r>
            <a:rPr lang="es-ES" sz="1800" b="1" dirty="0" err="1"/>
            <a:t>Arauak</a:t>
          </a:r>
          <a:r>
            <a:rPr lang="es-ES" sz="1800" b="1" dirty="0"/>
            <a:t> eta </a:t>
          </a:r>
          <a:r>
            <a:rPr lang="es-ES" sz="1800" b="1" dirty="0" err="1"/>
            <a:t>Erreferentziak</a:t>
          </a:r>
          <a:endParaRPr lang="es-ES" sz="1800" b="1" dirty="0"/>
        </a:p>
      </dgm:t>
    </dgm:pt>
    <dgm:pt modelId="{2F58361B-04CD-43D0-AB53-94F4F9D35E55}" type="parTrans" cxnId="{AF723730-E8F2-4815-AA68-89EF125F17F2}">
      <dgm:prSet/>
      <dgm:spPr/>
      <dgm:t>
        <a:bodyPr/>
        <a:lstStyle/>
        <a:p>
          <a:pPr algn="l"/>
          <a:endParaRPr lang="es-ES" sz="2400"/>
        </a:p>
      </dgm:t>
    </dgm:pt>
    <dgm:pt modelId="{13D3F5D0-9CFB-49A1-9133-1C1ED4620949}" type="sibTrans" cxnId="{AF723730-E8F2-4815-AA68-89EF125F17F2}">
      <dgm:prSet/>
      <dgm:spPr/>
      <dgm:t>
        <a:bodyPr/>
        <a:lstStyle/>
        <a:p>
          <a:pPr algn="l"/>
          <a:endParaRPr lang="es-ES" sz="2400"/>
        </a:p>
      </dgm:t>
    </dgm:pt>
    <dgm:pt modelId="{BDD4024F-5BA7-4840-8698-49CB1BFB974F}">
      <dgm:prSet custT="1"/>
      <dgm:spPr/>
      <dgm:t>
        <a:bodyPr/>
        <a:lstStyle/>
        <a:p>
          <a:pPr algn="l"/>
          <a:r>
            <a:rPr lang="es-ES" sz="1800" dirty="0"/>
            <a:t>6. </a:t>
          </a:r>
          <a:r>
            <a:rPr lang="es-ES" sz="1800" dirty="0" err="1"/>
            <a:t>Hasierako</a:t>
          </a:r>
          <a:r>
            <a:rPr lang="es-ES" sz="1800" dirty="0"/>
            <a:t> </a:t>
          </a:r>
          <a:r>
            <a:rPr lang="es-ES" sz="1800" dirty="0" err="1"/>
            <a:t>Betekizunak</a:t>
          </a:r>
          <a:endParaRPr lang="es-ES" sz="1800" dirty="0"/>
        </a:p>
      </dgm:t>
    </dgm:pt>
    <dgm:pt modelId="{1A521DE2-EE9D-43F0-A9AD-5BEB33B97A0A}" type="parTrans" cxnId="{F3907362-BEB5-4A8C-BE10-3E2E503DF35D}">
      <dgm:prSet/>
      <dgm:spPr/>
      <dgm:t>
        <a:bodyPr/>
        <a:lstStyle/>
        <a:p>
          <a:pPr algn="l"/>
          <a:endParaRPr lang="es-ES" sz="2400"/>
        </a:p>
      </dgm:t>
    </dgm:pt>
    <dgm:pt modelId="{69F46EBC-A9CD-4343-8212-EF97FF4D65D2}" type="sibTrans" cxnId="{F3907362-BEB5-4A8C-BE10-3E2E503DF35D}">
      <dgm:prSet/>
      <dgm:spPr/>
      <dgm:t>
        <a:bodyPr/>
        <a:lstStyle/>
        <a:p>
          <a:pPr algn="l"/>
          <a:endParaRPr lang="es-ES" sz="2400"/>
        </a:p>
      </dgm:t>
    </dgm:pt>
    <dgm:pt modelId="{F2CADB80-2B94-4D9F-97FB-ED70DAC5D49B}">
      <dgm:prSet phldrT="[Texto]" custT="1"/>
      <dgm:spPr/>
      <dgm:t>
        <a:bodyPr/>
        <a:lstStyle/>
        <a:p>
          <a:pPr algn="l"/>
          <a:r>
            <a:rPr lang="es-ES" sz="1800" dirty="0"/>
            <a:t>4. </a:t>
          </a:r>
          <a:r>
            <a:rPr lang="es-ES" sz="1800" dirty="0" err="1"/>
            <a:t>Egungo</a:t>
          </a:r>
          <a:r>
            <a:rPr lang="es-ES" sz="1800" dirty="0"/>
            <a:t> </a:t>
          </a:r>
          <a:r>
            <a:rPr lang="es-ES" sz="1800" dirty="0" err="1"/>
            <a:t>Egoera</a:t>
          </a:r>
          <a:endParaRPr lang="es-ES" sz="1800" dirty="0"/>
        </a:p>
      </dgm:t>
    </dgm:pt>
    <dgm:pt modelId="{13BD843A-0169-4D6F-9326-9342FA3E78C4}" type="parTrans" cxnId="{ABCFE177-2871-4F8F-892B-2E3D78F3B7CF}">
      <dgm:prSet/>
      <dgm:spPr/>
      <dgm:t>
        <a:bodyPr/>
        <a:lstStyle/>
        <a:p>
          <a:endParaRPr lang="es-ES"/>
        </a:p>
      </dgm:t>
    </dgm:pt>
    <dgm:pt modelId="{42925405-EF41-44E5-B6E3-195F17FA46CE}" type="sibTrans" cxnId="{ABCFE177-2871-4F8F-892B-2E3D78F3B7CF}">
      <dgm:prSet/>
      <dgm:spPr/>
      <dgm:t>
        <a:bodyPr/>
        <a:lstStyle/>
        <a:p>
          <a:endParaRPr lang="es-ES"/>
        </a:p>
      </dgm:t>
    </dgm:pt>
    <dgm:pt modelId="{A318C13D-17ED-4B2C-8D29-7E5372502350}" type="pres">
      <dgm:prSet presAssocID="{DEA2AE9E-8649-4807-A4B4-C7FDC7D75F4F}" presName="linearFlow" presStyleCnt="0">
        <dgm:presLayoutVars>
          <dgm:dir/>
          <dgm:resizeHandles val="exact"/>
        </dgm:presLayoutVars>
      </dgm:prSet>
      <dgm:spPr/>
    </dgm:pt>
    <dgm:pt modelId="{1F71C2C3-F0A4-48DC-A476-FD4654413CBF}" type="pres">
      <dgm:prSet presAssocID="{F2CADB80-2B94-4D9F-97FB-ED70DAC5D49B}" presName="composite" presStyleCnt="0"/>
      <dgm:spPr/>
    </dgm:pt>
    <dgm:pt modelId="{261CA21B-C4E4-4BCD-B14C-B4BA4ACE0EE8}" type="pres">
      <dgm:prSet presAssocID="{F2CADB80-2B94-4D9F-97FB-ED70DAC5D49B}" presName="imgShp" presStyleLbl="fgImgPlace1" presStyleIdx="0" presStyleCnt="3"/>
      <dgm:spPr/>
    </dgm:pt>
    <dgm:pt modelId="{1C227BDE-6212-4260-BA8F-CA186D5A525A}" type="pres">
      <dgm:prSet presAssocID="{F2CADB80-2B94-4D9F-97FB-ED70DAC5D49B}" presName="txShp" presStyleLbl="node1" presStyleIdx="0" presStyleCnt="3">
        <dgm:presLayoutVars>
          <dgm:bulletEnabled val="1"/>
        </dgm:presLayoutVars>
      </dgm:prSet>
      <dgm:spPr/>
    </dgm:pt>
    <dgm:pt modelId="{2FF1A598-F3FF-4CD9-8A5E-2931EFBB9B94}" type="pres">
      <dgm:prSet presAssocID="{42925405-EF41-44E5-B6E3-195F17FA46CE}" presName="spacing" presStyleCnt="0"/>
      <dgm:spPr/>
    </dgm:pt>
    <dgm:pt modelId="{3541D000-69ED-42AA-A240-67F5306F0F2A}" type="pres">
      <dgm:prSet presAssocID="{729A321D-10FF-43EB-A245-88A22FAF932C}" presName="composite" presStyleCnt="0"/>
      <dgm:spPr/>
    </dgm:pt>
    <dgm:pt modelId="{0E5D3D9D-1A82-4E53-8400-B7C88457B829}" type="pres">
      <dgm:prSet presAssocID="{729A321D-10FF-43EB-A245-88A22FAF932C}" presName="imgShp" presStyleLbl="fgImgPlace1" presStyleIdx="1" presStyleCnt="3"/>
      <dgm:spPr/>
    </dgm:pt>
    <dgm:pt modelId="{CA9A8DD4-DCB8-4A01-9B46-6FB128BCC3F6}" type="pres">
      <dgm:prSet presAssocID="{729A321D-10FF-43EB-A245-88A22FAF932C}" presName="txShp" presStyleLbl="node1" presStyleIdx="1" presStyleCnt="3">
        <dgm:presLayoutVars>
          <dgm:bulletEnabled val="1"/>
        </dgm:presLayoutVars>
      </dgm:prSet>
      <dgm:spPr/>
    </dgm:pt>
    <dgm:pt modelId="{A76136AD-E88E-4C87-9753-DD300BD75ADC}" type="pres">
      <dgm:prSet presAssocID="{13D3F5D0-9CFB-49A1-9133-1C1ED4620949}" presName="spacing" presStyleCnt="0"/>
      <dgm:spPr/>
    </dgm:pt>
    <dgm:pt modelId="{A17293DB-96EA-45DD-8C8D-EE7F3992ADAF}" type="pres">
      <dgm:prSet presAssocID="{BDD4024F-5BA7-4840-8698-49CB1BFB974F}" presName="composite" presStyleCnt="0"/>
      <dgm:spPr/>
    </dgm:pt>
    <dgm:pt modelId="{F0ED3B26-FCD6-4EDC-8892-D51DD55BBB43}" type="pres">
      <dgm:prSet presAssocID="{BDD4024F-5BA7-4840-8698-49CB1BFB974F}" presName="imgShp" presStyleLbl="fgImgPlace1" presStyleIdx="2" presStyleCnt="3"/>
      <dgm:spPr/>
    </dgm:pt>
    <dgm:pt modelId="{199F12B0-7810-43CD-91FE-3A6EC010942A}" type="pres">
      <dgm:prSet presAssocID="{BDD4024F-5BA7-4840-8698-49CB1BFB974F}" presName="txShp" presStyleLbl="node1" presStyleIdx="2" presStyleCnt="3">
        <dgm:presLayoutVars>
          <dgm:bulletEnabled val="1"/>
        </dgm:presLayoutVars>
      </dgm:prSet>
      <dgm:spPr/>
    </dgm:pt>
  </dgm:ptLst>
  <dgm:cxnLst>
    <dgm:cxn modelId="{AF723730-E8F2-4815-AA68-89EF125F17F2}" srcId="{DEA2AE9E-8649-4807-A4B4-C7FDC7D75F4F}" destId="{729A321D-10FF-43EB-A245-88A22FAF932C}" srcOrd="1" destOrd="0" parTransId="{2F58361B-04CD-43D0-AB53-94F4F9D35E55}" sibTransId="{13D3F5D0-9CFB-49A1-9133-1C1ED4620949}"/>
    <dgm:cxn modelId="{F3907362-BEB5-4A8C-BE10-3E2E503DF35D}" srcId="{DEA2AE9E-8649-4807-A4B4-C7FDC7D75F4F}" destId="{BDD4024F-5BA7-4840-8698-49CB1BFB974F}" srcOrd="2" destOrd="0" parTransId="{1A521DE2-EE9D-43F0-A9AD-5BEB33B97A0A}" sibTransId="{69F46EBC-A9CD-4343-8212-EF97FF4D65D2}"/>
    <dgm:cxn modelId="{7BBCB844-8991-4DC8-B98F-49BD5CF75093}" type="presOf" srcId="{F2CADB80-2B94-4D9F-97FB-ED70DAC5D49B}" destId="{1C227BDE-6212-4260-BA8F-CA186D5A525A}" srcOrd="0" destOrd="0" presId="urn:microsoft.com/office/officeart/2005/8/layout/vList3"/>
    <dgm:cxn modelId="{ABCFE177-2871-4F8F-892B-2E3D78F3B7CF}" srcId="{DEA2AE9E-8649-4807-A4B4-C7FDC7D75F4F}" destId="{F2CADB80-2B94-4D9F-97FB-ED70DAC5D49B}" srcOrd="0" destOrd="0" parTransId="{13BD843A-0169-4D6F-9326-9342FA3E78C4}" sibTransId="{42925405-EF41-44E5-B6E3-195F17FA46CE}"/>
    <dgm:cxn modelId="{6EF45593-09E7-497B-89BA-90C84F0AD71B}" type="presOf" srcId="{729A321D-10FF-43EB-A245-88A22FAF932C}" destId="{CA9A8DD4-DCB8-4A01-9B46-6FB128BCC3F6}" srcOrd="0" destOrd="0" presId="urn:microsoft.com/office/officeart/2005/8/layout/vList3"/>
    <dgm:cxn modelId="{3DE908C7-87F7-4BEF-9DFA-90F39E888B5A}" type="presOf" srcId="{BDD4024F-5BA7-4840-8698-49CB1BFB974F}" destId="{199F12B0-7810-43CD-91FE-3A6EC010942A}" srcOrd="0" destOrd="0" presId="urn:microsoft.com/office/officeart/2005/8/layout/vList3"/>
    <dgm:cxn modelId="{DBC99FE7-32CB-4503-A554-AEAD9820FF67}" type="presOf" srcId="{DEA2AE9E-8649-4807-A4B4-C7FDC7D75F4F}" destId="{A318C13D-17ED-4B2C-8D29-7E5372502350}" srcOrd="0" destOrd="0" presId="urn:microsoft.com/office/officeart/2005/8/layout/vList3"/>
    <dgm:cxn modelId="{E36F962C-45F0-48EC-A316-9FE3FF35ACC4}" type="presParOf" srcId="{A318C13D-17ED-4B2C-8D29-7E5372502350}" destId="{1F71C2C3-F0A4-48DC-A476-FD4654413CBF}" srcOrd="0" destOrd="0" presId="urn:microsoft.com/office/officeart/2005/8/layout/vList3"/>
    <dgm:cxn modelId="{485F1810-2DF2-4DBB-8EDF-C6A93D76C78C}" type="presParOf" srcId="{1F71C2C3-F0A4-48DC-A476-FD4654413CBF}" destId="{261CA21B-C4E4-4BCD-B14C-B4BA4ACE0EE8}" srcOrd="0" destOrd="0" presId="urn:microsoft.com/office/officeart/2005/8/layout/vList3"/>
    <dgm:cxn modelId="{A15B1793-CF7E-48E9-B1C5-576B29AF0084}" type="presParOf" srcId="{1F71C2C3-F0A4-48DC-A476-FD4654413CBF}" destId="{1C227BDE-6212-4260-BA8F-CA186D5A525A}" srcOrd="1" destOrd="0" presId="urn:microsoft.com/office/officeart/2005/8/layout/vList3"/>
    <dgm:cxn modelId="{656266BE-AFF0-4402-8752-008645B54218}" type="presParOf" srcId="{A318C13D-17ED-4B2C-8D29-7E5372502350}" destId="{2FF1A598-F3FF-4CD9-8A5E-2931EFBB9B94}" srcOrd="1" destOrd="0" presId="urn:microsoft.com/office/officeart/2005/8/layout/vList3"/>
    <dgm:cxn modelId="{5C8E0280-BE93-473E-ACB9-D3F2A7097501}" type="presParOf" srcId="{A318C13D-17ED-4B2C-8D29-7E5372502350}" destId="{3541D000-69ED-42AA-A240-67F5306F0F2A}" srcOrd="2" destOrd="0" presId="urn:microsoft.com/office/officeart/2005/8/layout/vList3"/>
    <dgm:cxn modelId="{E065F994-CF46-47A1-B18E-90FCA3772C7D}" type="presParOf" srcId="{3541D000-69ED-42AA-A240-67F5306F0F2A}" destId="{0E5D3D9D-1A82-4E53-8400-B7C88457B829}" srcOrd="0" destOrd="0" presId="urn:microsoft.com/office/officeart/2005/8/layout/vList3"/>
    <dgm:cxn modelId="{BC97F90F-0A79-4282-93AF-D4BF27334964}" type="presParOf" srcId="{3541D000-69ED-42AA-A240-67F5306F0F2A}" destId="{CA9A8DD4-DCB8-4A01-9B46-6FB128BCC3F6}" srcOrd="1" destOrd="0" presId="urn:microsoft.com/office/officeart/2005/8/layout/vList3"/>
    <dgm:cxn modelId="{AF65249D-0BC4-4F94-A7E7-709A27108CEE}" type="presParOf" srcId="{A318C13D-17ED-4B2C-8D29-7E5372502350}" destId="{A76136AD-E88E-4C87-9753-DD300BD75ADC}" srcOrd="3" destOrd="0" presId="urn:microsoft.com/office/officeart/2005/8/layout/vList3"/>
    <dgm:cxn modelId="{985B9CE2-B832-43A5-9408-01A886630C09}" type="presParOf" srcId="{A318C13D-17ED-4B2C-8D29-7E5372502350}" destId="{A17293DB-96EA-45DD-8C8D-EE7F3992ADAF}" srcOrd="4" destOrd="0" presId="urn:microsoft.com/office/officeart/2005/8/layout/vList3"/>
    <dgm:cxn modelId="{8F8D6352-1EBB-4B5C-BC13-3741E8C06039}" type="presParOf" srcId="{A17293DB-96EA-45DD-8C8D-EE7F3992ADAF}" destId="{F0ED3B26-FCD6-4EDC-8892-D51DD55BBB43}" srcOrd="0" destOrd="0" presId="urn:microsoft.com/office/officeart/2005/8/layout/vList3"/>
    <dgm:cxn modelId="{FAD5D00A-145A-4EBC-B311-EB16C93B3A0F}" type="presParOf" srcId="{A17293DB-96EA-45DD-8C8D-EE7F3992ADAF}" destId="{199F12B0-7810-43CD-91FE-3A6EC010942A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DEA2AE9E-8649-4807-A4B4-C7FDC7D75F4F}" type="doc">
      <dgm:prSet loTypeId="urn:microsoft.com/office/officeart/2005/8/layout/vList3" loCatId="list" qsTypeId="urn:microsoft.com/office/officeart/2005/8/quickstyle/simple1" qsCatId="simple" csTypeId="urn:microsoft.com/office/officeart/2005/8/colors/accent1_1" csCatId="accent1" phldr="1"/>
      <dgm:spPr/>
    </dgm:pt>
    <dgm:pt modelId="{729A321D-10FF-43EB-A245-88A22FAF932C}">
      <dgm:prSet phldrT="[Texto]" custT="1"/>
      <dgm:spPr/>
      <dgm:t>
        <a:bodyPr/>
        <a:lstStyle/>
        <a:p>
          <a:pPr algn="l"/>
          <a:r>
            <a:rPr lang="es-ES" sz="1800" b="1" dirty="0"/>
            <a:t>6. </a:t>
          </a:r>
          <a:r>
            <a:rPr lang="es-ES" sz="1800" b="1" dirty="0" err="1"/>
            <a:t>Hasierako</a:t>
          </a:r>
          <a:r>
            <a:rPr lang="es-ES" sz="1800" b="1" dirty="0"/>
            <a:t> </a:t>
          </a:r>
          <a:r>
            <a:rPr lang="es-ES" sz="1800" b="1" dirty="0" err="1"/>
            <a:t>Betekizunak</a:t>
          </a:r>
          <a:endParaRPr lang="es-ES" sz="1800" b="1" dirty="0"/>
        </a:p>
      </dgm:t>
    </dgm:pt>
    <dgm:pt modelId="{2F58361B-04CD-43D0-AB53-94F4F9D35E55}" type="parTrans" cxnId="{AF723730-E8F2-4815-AA68-89EF125F17F2}">
      <dgm:prSet/>
      <dgm:spPr/>
      <dgm:t>
        <a:bodyPr/>
        <a:lstStyle/>
        <a:p>
          <a:pPr algn="l"/>
          <a:endParaRPr lang="es-ES" sz="2400"/>
        </a:p>
      </dgm:t>
    </dgm:pt>
    <dgm:pt modelId="{13D3F5D0-9CFB-49A1-9133-1C1ED4620949}" type="sibTrans" cxnId="{AF723730-E8F2-4815-AA68-89EF125F17F2}">
      <dgm:prSet/>
      <dgm:spPr/>
      <dgm:t>
        <a:bodyPr/>
        <a:lstStyle/>
        <a:p>
          <a:pPr algn="l"/>
          <a:endParaRPr lang="es-ES" sz="2400"/>
        </a:p>
      </dgm:t>
    </dgm:pt>
    <dgm:pt modelId="{BDD4024F-5BA7-4840-8698-49CB1BFB974F}">
      <dgm:prSet custT="1"/>
      <dgm:spPr/>
      <dgm:t>
        <a:bodyPr/>
        <a:lstStyle/>
        <a:p>
          <a:pPr algn="l"/>
          <a:r>
            <a:rPr lang="es-ES" sz="1800" dirty="0"/>
            <a:t>7. </a:t>
          </a:r>
          <a:r>
            <a:rPr lang="es-ES" sz="1800" dirty="0" err="1"/>
            <a:t>Irismena</a:t>
          </a:r>
          <a:endParaRPr lang="es-ES" sz="1800" dirty="0"/>
        </a:p>
      </dgm:t>
    </dgm:pt>
    <dgm:pt modelId="{1A521DE2-EE9D-43F0-A9AD-5BEB33B97A0A}" type="parTrans" cxnId="{F3907362-BEB5-4A8C-BE10-3E2E503DF35D}">
      <dgm:prSet/>
      <dgm:spPr/>
      <dgm:t>
        <a:bodyPr/>
        <a:lstStyle/>
        <a:p>
          <a:pPr algn="l"/>
          <a:endParaRPr lang="es-ES" sz="2400"/>
        </a:p>
      </dgm:t>
    </dgm:pt>
    <dgm:pt modelId="{69F46EBC-A9CD-4343-8212-EF97FF4D65D2}" type="sibTrans" cxnId="{F3907362-BEB5-4A8C-BE10-3E2E503DF35D}">
      <dgm:prSet/>
      <dgm:spPr/>
      <dgm:t>
        <a:bodyPr/>
        <a:lstStyle/>
        <a:p>
          <a:pPr algn="l"/>
          <a:endParaRPr lang="es-ES" sz="2400"/>
        </a:p>
      </dgm:t>
    </dgm:pt>
    <dgm:pt modelId="{F2CADB80-2B94-4D9F-97FB-ED70DAC5D49B}">
      <dgm:prSet phldrT="[Texto]" custT="1"/>
      <dgm:spPr/>
      <dgm:t>
        <a:bodyPr/>
        <a:lstStyle/>
        <a:p>
          <a:pPr algn="l"/>
          <a:r>
            <a:rPr lang="es-ES" sz="1800" dirty="0"/>
            <a:t>5. </a:t>
          </a:r>
          <a:r>
            <a:rPr lang="es-ES" sz="1800" dirty="0" err="1"/>
            <a:t>Arauak</a:t>
          </a:r>
          <a:r>
            <a:rPr lang="es-ES" sz="1800" dirty="0"/>
            <a:t> eta </a:t>
          </a:r>
          <a:r>
            <a:rPr lang="es-ES" sz="1800" dirty="0" err="1"/>
            <a:t>Erreferentziak</a:t>
          </a:r>
          <a:endParaRPr lang="es-ES" sz="1800" dirty="0"/>
        </a:p>
      </dgm:t>
    </dgm:pt>
    <dgm:pt modelId="{13BD843A-0169-4D6F-9326-9342FA3E78C4}" type="parTrans" cxnId="{ABCFE177-2871-4F8F-892B-2E3D78F3B7CF}">
      <dgm:prSet/>
      <dgm:spPr/>
      <dgm:t>
        <a:bodyPr/>
        <a:lstStyle/>
        <a:p>
          <a:endParaRPr lang="es-ES"/>
        </a:p>
      </dgm:t>
    </dgm:pt>
    <dgm:pt modelId="{42925405-EF41-44E5-B6E3-195F17FA46CE}" type="sibTrans" cxnId="{ABCFE177-2871-4F8F-892B-2E3D78F3B7CF}">
      <dgm:prSet/>
      <dgm:spPr/>
      <dgm:t>
        <a:bodyPr/>
        <a:lstStyle/>
        <a:p>
          <a:endParaRPr lang="es-ES"/>
        </a:p>
      </dgm:t>
    </dgm:pt>
    <dgm:pt modelId="{A318C13D-17ED-4B2C-8D29-7E5372502350}" type="pres">
      <dgm:prSet presAssocID="{DEA2AE9E-8649-4807-A4B4-C7FDC7D75F4F}" presName="linearFlow" presStyleCnt="0">
        <dgm:presLayoutVars>
          <dgm:dir/>
          <dgm:resizeHandles val="exact"/>
        </dgm:presLayoutVars>
      </dgm:prSet>
      <dgm:spPr/>
    </dgm:pt>
    <dgm:pt modelId="{1F71C2C3-F0A4-48DC-A476-FD4654413CBF}" type="pres">
      <dgm:prSet presAssocID="{F2CADB80-2B94-4D9F-97FB-ED70DAC5D49B}" presName="composite" presStyleCnt="0"/>
      <dgm:spPr/>
    </dgm:pt>
    <dgm:pt modelId="{261CA21B-C4E4-4BCD-B14C-B4BA4ACE0EE8}" type="pres">
      <dgm:prSet presAssocID="{F2CADB80-2B94-4D9F-97FB-ED70DAC5D49B}" presName="imgShp" presStyleLbl="fgImgPlace1" presStyleIdx="0" presStyleCnt="3"/>
      <dgm:spPr/>
    </dgm:pt>
    <dgm:pt modelId="{1C227BDE-6212-4260-BA8F-CA186D5A525A}" type="pres">
      <dgm:prSet presAssocID="{F2CADB80-2B94-4D9F-97FB-ED70DAC5D49B}" presName="txShp" presStyleLbl="node1" presStyleIdx="0" presStyleCnt="3">
        <dgm:presLayoutVars>
          <dgm:bulletEnabled val="1"/>
        </dgm:presLayoutVars>
      </dgm:prSet>
      <dgm:spPr/>
    </dgm:pt>
    <dgm:pt modelId="{2FF1A598-F3FF-4CD9-8A5E-2931EFBB9B94}" type="pres">
      <dgm:prSet presAssocID="{42925405-EF41-44E5-B6E3-195F17FA46CE}" presName="spacing" presStyleCnt="0"/>
      <dgm:spPr/>
    </dgm:pt>
    <dgm:pt modelId="{3541D000-69ED-42AA-A240-67F5306F0F2A}" type="pres">
      <dgm:prSet presAssocID="{729A321D-10FF-43EB-A245-88A22FAF932C}" presName="composite" presStyleCnt="0"/>
      <dgm:spPr/>
    </dgm:pt>
    <dgm:pt modelId="{0E5D3D9D-1A82-4E53-8400-B7C88457B829}" type="pres">
      <dgm:prSet presAssocID="{729A321D-10FF-43EB-A245-88A22FAF932C}" presName="imgShp" presStyleLbl="fgImgPlace1" presStyleIdx="1" presStyleCnt="3"/>
      <dgm:spPr/>
    </dgm:pt>
    <dgm:pt modelId="{CA9A8DD4-DCB8-4A01-9B46-6FB128BCC3F6}" type="pres">
      <dgm:prSet presAssocID="{729A321D-10FF-43EB-A245-88A22FAF932C}" presName="txShp" presStyleLbl="node1" presStyleIdx="1" presStyleCnt="3">
        <dgm:presLayoutVars>
          <dgm:bulletEnabled val="1"/>
        </dgm:presLayoutVars>
      </dgm:prSet>
      <dgm:spPr/>
    </dgm:pt>
    <dgm:pt modelId="{A76136AD-E88E-4C87-9753-DD300BD75ADC}" type="pres">
      <dgm:prSet presAssocID="{13D3F5D0-9CFB-49A1-9133-1C1ED4620949}" presName="spacing" presStyleCnt="0"/>
      <dgm:spPr/>
    </dgm:pt>
    <dgm:pt modelId="{A17293DB-96EA-45DD-8C8D-EE7F3992ADAF}" type="pres">
      <dgm:prSet presAssocID="{BDD4024F-5BA7-4840-8698-49CB1BFB974F}" presName="composite" presStyleCnt="0"/>
      <dgm:spPr/>
    </dgm:pt>
    <dgm:pt modelId="{F0ED3B26-FCD6-4EDC-8892-D51DD55BBB43}" type="pres">
      <dgm:prSet presAssocID="{BDD4024F-5BA7-4840-8698-49CB1BFB974F}" presName="imgShp" presStyleLbl="fgImgPlace1" presStyleIdx="2" presStyleCnt="3"/>
      <dgm:spPr/>
    </dgm:pt>
    <dgm:pt modelId="{199F12B0-7810-43CD-91FE-3A6EC010942A}" type="pres">
      <dgm:prSet presAssocID="{BDD4024F-5BA7-4840-8698-49CB1BFB974F}" presName="txShp" presStyleLbl="node1" presStyleIdx="2" presStyleCnt="3">
        <dgm:presLayoutVars>
          <dgm:bulletEnabled val="1"/>
        </dgm:presLayoutVars>
      </dgm:prSet>
      <dgm:spPr/>
    </dgm:pt>
  </dgm:ptLst>
  <dgm:cxnLst>
    <dgm:cxn modelId="{AF723730-E8F2-4815-AA68-89EF125F17F2}" srcId="{DEA2AE9E-8649-4807-A4B4-C7FDC7D75F4F}" destId="{729A321D-10FF-43EB-A245-88A22FAF932C}" srcOrd="1" destOrd="0" parTransId="{2F58361B-04CD-43D0-AB53-94F4F9D35E55}" sibTransId="{13D3F5D0-9CFB-49A1-9133-1C1ED4620949}"/>
    <dgm:cxn modelId="{F3907362-BEB5-4A8C-BE10-3E2E503DF35D}" srcId="{DEA2AE9E-8649-4807-A4B4-C7FDC7D75F4F}" destId="{BDD4024F-5BA7-4840-8698-49CB1BFB974F}" srcOrd="2" destOrd="0" parTransId="{1A521DE2-EE9D-43F0-A9AD-5BEB33B97A0A}" sibTransId="{69F46EBC-A9CD-4343-8212-EF97FF4D65D2}"/>
    <dgm:cxn modelId="{7BBCB844-8991-4DC8-B98F-49BD5CF75093}" type="presOf" srcId="{F2CADB80-2B94-4D9F-97FB-ED70DAC5D49B}" destId="{1C227BDE-6212-4260-BA8F-CA186D5A525A}" srcOrd="0" destOrd="0" presId="urn:microsoft.com/office/officeart/2005/8/layout/vList3"/>
    <dgm:cxn modelId="{ABCFE177-2871-4F8F-892B-2E3D78F3B7CF}" srcId="{DEA2AE9E-8649-4807-A4B4-C7FDC7D75F4F}" destId="{F2CADB80-2B94-4D9F-97FB-ED70DAC5D49B}" srcOrd="0" destOrd="0" parTransId="{13BD843A-0169-4D6F-9326-9342FA3E78C4}" sibTransId="{42925405-EF41-44E5-B6E3-195F17FA46CE}"/>
    <dgm:cxn modelId="{6EF45593-09E7-497B-89BA-90C84F0AD71B}" type="presOf" srcId="{729A321D-10FF-43EB-A245-88A22FAF932C}" destId="{CA9A8DD4-DCB8-4A01-9B46-6FB128BCC3F6}" srcOrd="0" destOrd="0" presId="urn:microsoft.com/office/officeart/2005/8/layout/vList3"/>
    <dgm:cxn modelId="{3DE908C7-87F7-4BEF-9DFA-90F39E888B5A}" type="presOf" srcId="{BDD4024F-5BA7-4840-8698-49CB1BFB974F}" destId="{199F12B0-7810-43CD-91FE-3A6EC010942A}" srcOrd="0" destOrd="0" presId="urn:microsoft.com/office/officeart/2005/8/layout/vList3"/>
    <dgm:cxn modelId="{DBC99FE7-32CB-4503-A554-AEAD9820FF67}" type="presOf" srcId="{DEA2AE9E-8649-4807-A4B4-C7FDC7D75F4F}" destId="{A318C13D-17ED-4B2C-8D29-7E5372502350}" srcOrd="0" destOrd="0" presId="urn:microsoft.com/office/officeart/2005/8/layout/vList3"/>
    <dgm:cxn modelId="{E36F962C-45F0-48EC-A316-9FE3FF35ACC4}" type="presParOf" srcId="{A318C13D-17ED-4B2C-8D29-7E5372502350}" destId="{1F71C2C3-F0A4-48DC-A476-FD4654413CBF}" srcOrd="0" destOrd="0" presId="urn:microsoft.com/office/officeart/2005/8/layout/vList3"/>
    <dgm:cxn modelId="{485F1810-2DF2-4DBB-8EDF-C6A93D76C78C}" type="presParOf" srcId="{1F71C2C3-F0A4-48DC-A476-FD4654413CBF}" destId="{261CA21B-C4E4-4BCD-B14C-B4BA4ACE0EE8}" srcOrd="0" destOrd="0" presId="urn:microsoft.com/office/officeart/2005/8/layout/vList3"/>
    <dgm:cxn modelId="{A15B1793-CF7E-48E9-B1C5-576B29AF0084}" type="presParOf" srcId="{1F71C2C3-F0A4-48DC-A476-FD4654413CBF}" destId="{1C227BDE-6212-4260-BA8F-CA186D5A525A}" srcOrd="1" destOrd="0" presId="urn:microsoft.com/office/officeart/2005/8/layout/vList3"/>
    <dgm:cxn modelId="{656266BE-AFF0-4402-8752-008645B54218}" type="presParOf" srcId="{A318C13D-17ED-4B2C-8D29-7E5372502350}" destId="{2FF1A598-F3FF-4CD9-8A5E-2931EFBB9B94}" srcOrd="1" destOrd="0" presId="urn:microsoft.com/office/officeart/2005/8/layout/vList3"/>
    <dgm:cxn modelId="{5C8E0280-BE93-473E-ACB9-D3F2A7097501}" type="presParOf" srcId="{A318C13D-17ED-4B2C-8D29-7E5372502350}" destId="{3541D000-69ED-42AA-A240-67F5306F0F2A}" srcOrd="2" destOrd="0" presId="urn:microsoft.com/office/officeart/2005/8/layout/vList3"/>
    <dgm:cxn modelId="{E065F994-CF46-47A1-B18E-90FCA3772C7D}" type="presParOf" srcId="{3541D000-69ED-42AA-A240-67F5306F0F2A}" destId="{0E5D3D9D-1A82-4E53-8400-B7C88457B829}" srcOrd="0" destOrd="0" presId="urn:microsoft.com/office/officeart/2005/8/layout/vList3"/>
    <dgm:cxn modelId="{BC97F90F-0A79-4282-93AF-D4BF27334964}" type="presParOf" srcId="{3541D000-69ED-42AA-A240-67F5306F0F2A}" destId="{CA9A8DD4-DCB8-4A01-9B46-6FB128BCC3F6}" srcOrd="1" destOrd="0" presId="urn:microsoft.com/office/officeart/2005/8/layout/vList3"/>
    <dgm:cxn modelId="{AF65249D-0BC4-4F94-A7E7-709A27108CEE}" type="presParOf" srcId="{A318C13D-17ED-4B2C-8D29-7E5372502350}" destId="{A76136AD-E88E-4C87-9753-DD300BD75ADC}" srcOrd="3" destOrd="0" presId="urn:microsoft.com/office/officeart/2005/8/layout/vList3"/>
    <dgm:cxn modelId="{985B9CE2-B832-43A5-9408-01A886630C09}" type="presParOf" srcId="{A318C13D-17ED-4B2C-8D29-7E5372502350}" destId="{A17293DB-96EA-45DD-8C8D-EE7F3992ADAF}" srcOrd="4" destOrd="0" presId="urn:microsoft.com/office/officeart/2005/8/layout/vList3"/>
    <dgm:cxn modelId="{8F8D6352-1EBB-4B5C-BC13-3741E8C06039}" type="presParOf" srcId="{A17293DB-96EA-45DD-8C8D-EE7F3992ADAF}" destId="{F0ED3B26-FCD6-4EDC-8892-D51DD55BBB43}" srcOrd="0" destOrd="0" presId="urn:microsoft.com/office/officeart/2005/8/layout/vList3"/>
    <dgm:cxn modelId="{FAD5D00A-145A-4EBC-B311-EB16C93B3A0F}" type="presParOf" srcId="{A17293DB-96EA-45DD-8C8D-EE7F3992ADAF}" destId="{199F12B0-7810-43CD-91FE-3A6EC010942A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DEA2AE9E-8649-4807-A4B4-C7FDC7D75F4F}" type="doc">
      <dgm:prSet loTypeId="urn:microsoft.com/office/officeart/2005/8/layout/vList3" loCatId="list" qsTypeId="urn:microsoft.com/office/officeart/2005/8/quickstyle/simple1" qsCatId="simple" csTypeId="urn:microsoft.com/office/officeart/2005/8/colors/accent1_1" csCatId="accent1" phldr="1"/>
      <dgm:spPr/>
    </dgm:pt>
    <dgm:pt modelId="{729A321D-10FF-43EB-A245-88A22FAF932C}">
      <dgm:prSet phldrT="[Texto]" custT="1"/>
      <dgm:spPr/>
      <dgm:t>
        <a:bodyPr/>
        <a:lstStyle/>
        <a:p>
          <a:pPr algn="l"/>
          <a:r>
            <a:rPr lang="es-ES" sz="1800" b="1" dirty="0"/>
            <a:t>6. </a:t>
          </a:r>
          <a:r>
            <a:rPr lang="es-ES" sz="1800" b="1" dirty="0" err="1"/>
            <a:t>Hasierako</a:t>
          </a:r>
          <a:r>
            <a:rPr lang="es-ES" sz="1800" b="1" dirty="0"/>
            <a:t> </a:t>
          </a:r>
          <a:r>
            <a:rPr lang="es-ES" sz="1800" b="1" dirty="0" err="1"/>
            <a:t>Betekizunak</a:t>
          </a:r>
          <a:endParaRPr lang="es-ES" sz="1800" b="1" dirty="0"/>
        </a:p>
      </dgm:t>
    </dgm:pt>
    <dgm:pt modelId="{2F58361B-04CD-43D0-AB53-94F4F9D35E55}" type="parTrans" cxnId="{AF723730-E8F2-4815-AA68-89EF125F17F2}">
      <dgm:prSet/>
      <dgm:spPr/>
      <dgm:t>
        <a:bodyPr/>
        <a:lstStyle/>
        <a:p>
          <a:pPr algn="l"/>
          <a:endParaRPr lang="es-ES" sz="2400"/>
        </a:p>
      </dgm:t>
    </dgm:pt>
    <dgm:pt modelId="{13D3F5D0-9CFB-49A1-9133-1C1ED4620949}" type="sibTrans" cxnId="{AF723730-E8F2-4815-AA68-89EF125F17F2}">
      <dgm:prSet/>
      <dgm:spPr/>
      <dgm:t>
        <a:bodyPr/>
        <a:lstStyle/>
        <a:p>
          <a:pPr algn="l"/>
          <a:endParaRPr lang="es-ES" sz="2400"/>
        </a:p>
      </dgm:t>
    </dgm:pt>
    <dgm:pt modelId="{BDD4024F-5BA7-4840-8698-49CB1BFB974F}">
      <dgm:prSet custT="1"/>
      <dgm:spPr/>
      <dgm:t>
        <a:bodyPr/>
        <a:lstStyle/>
        <a:p>
          <a:pPr algn="l"/>
          <a:r>
            <a:rPr lang="es-ES" sz="1800" dirty="0"/>
            <a:t>7. </a:t>
          </a:r>
          <a:r>
            <a:rPr lang="es-ES" sz="1800" dirty="0" err="1"/>
            <a:t>Irismena</a:t>
          </a:r>
          <a:endParaRPr lang="es-ES" sz="1800" dirty="0"/>
        </a:p>
      </dgm:t>
    </dgm:pt>
    <dgm:pt modelId="{1A521DE2-EE9D-43F0-A9AD-5BEB33B97A0A}" type="parTrans" cxnId="{F3907362-BEB5-4A8C-BE10-3E2E503DF35D}">
      <dgm:prSet/>
      <dgm:spPr/>
      <dgm:t>
        <a:bodyPr/>
        <a:lstStyle/>
        <a:p>
          <a:pPr algn="l"/>
          <a:endParaRPr lang="es-ES" sz="2400"/>
        </a:p>
      </dgm:t>
    </dgm:pt>
    <dgm:pt modelId="{69F46EBC-A9CD-4343-8212-EF97FF4D65D2}" type="sibTrans" cxnId="{F3907362-BEB5-4A8C-BE10-3E2E503DF35D}">
      <dgm:prSet/>
      <dgm:spPr/>
      <dgm:t>
        <a:bodyPr/>
        <a:lstStyle/>
        <a:p>
          <a:pPr algn="l"/>
          <a:endParaRPr lang="es-ES" sz="2400"/>
        </a:p>
      </dgm:t>
    </dgm:pt>
    <dgm:pt modelId="{F2CADB80-2B94-4D9F-97FB-ED70DAC5D49B}">
      <dgm:prSet phldrT="[Texto]" custT="1"/>
      <dgm:spPr/>
      <dgm:t>
        <a:bodyPr/>
        <a:lstStyle/>
        <a:p>
          <a:pPr algn="l"/>
          <a:r>
            <a:rPr lang="es-ES" sz="1800" dirty="0"/>
            <a:t>5. </a:t>
          </a:r>
          <a:r>
            <a:rPr lang="es-ES" sz="1800" dirty="0" err="1"/>
            <a:t>Arauak</a:t>
          </a:r>
          <a:r>
            <a:rPr lang="es-ES" sz="1800" dirty="0"/>
            <a:t> eta </a:t>
          </a:r>
          <a:r>
            <a:rPr lang="es-ES" sz="1800" dirty="0" err="1"/>
            <a:t>Erreferentziak</a:t>
          </a:r>
          <a:endParaRPr lang="es-ES" sz="1800" dirty="0"/>
        </a:p>
      </dgm:t>
    </dgm:pt>
    <dgm:pt modelId="{13BD843A-0169-4D6F-9326-9342FA3E78C4}" type="parTrans" cxnId="{ABCFE177-2871-4F8F-892B-2E3D78F3B7CF}">
      <dgm:prSet/>
      <dgm:spPr/>
      <dgm:t>
        <a:bodyPr/>
        <a:lstStyle/>
        <a:p>
          <a:endParaRPr lang="es-ES"/>
        </a:p>
      </dgm:t>
    </dgm:pt>
    <dgm:pt modelId="{42925405-EF41-44E5-B6E3-195F17FA46CE}" type="sibTrans" cxnId="{ABCFE177-2871-4F8F-892B-2E3D78F3B7CF}">
      <dgm:prSet/>
      <dgm:spPr/>
      <dgm:t>
        <a:bodyPr/>
        <a:lstStyle/>
        <a:p>
          <a:endParaRPr lang="es-ES"/>
        </a:p>
      </dgm:t>
    </dgm:pt>
    <dgm:pt modelId="{A318C13D-17ED-4B2C-8D29-7E5372502350}" type="pres">
      <dgm:prSet presAssocID="{DEA2AE9E-8649-4807-A4B4-C7FDC7D75F4F}" presName="linearFlow" presStyleCnt="0">
        <dgm:presLayoutVars>
          <dgm:dir/>
          <dgm:resizeHandles val="exact"/>
        </dgm:presLayoutVars>
      </dgm:prSet>
      <dgm:spPr/>
    </dgm:pt>
    <dgm:pt modelId="{1F71C2C3-F0A4-48DC-A476-FD4654413CBF}" type="pres">
      <dgm:prSet presAssocID="{F2CADB80-2B94-4D9F-97FB-ED70DAC5D49B}" presName="composite" presStyleCnt="0"/>
      <dgm:spPr/>
    </dgm:pt>
    <dgm:pt modelId="{261CA21B-C4E4-4BCD-B14C-B4BA4ACE0EE8}" type="pres">
      <dgm:prSet presAssocID="{F2CADB80-2B94-4D9F-97FB-ED70DAC5D49B}" presName="imgShp" presStyleLbl="fgImgPlace1" presStyleIdx="0" presStyleCnt="3"/>
      <dgm:spPr/>
    </dgm:pt>
    <dgm:pt modelId="{1C227BDE-6212-4260-BA8F-CA186D5A525A}" type="pres">
      <dgm:prSet presAssocID="{F2CADB80-2B94-4D9F-97FB-ED70DAC5D49B}" presName="txShp" presStyleLbl="node1" presStyleIdx="0" presStyleCnt="3">
        <dgm:presLayoutVars>
          <dgm:bulletEnabled val="1"/>
        </dgm:presLayoutVars>
      </dgm:prSet>
      <dgm:spPr/>
    </dgm:pt>
    <dgm:pt modelId="{2FF1A598-F3FF-4CD9-8A5E-2931EFBB9B94}" type="pres">
      <dgm:prSet presAssocID="{42925405-EF41-44E5-B6E3-195F17FA46CE}" presName="spacing" presStyleCnt="0"/>
      <dgm:spPr/>
    </dgm:pt>
    <dgm:pt modelId="{3541D000-69ED-42AA-A240-67F5306F0F2A}" type="pres">
      <dgm:prSet presAssocID="{729A321D-10FF-43EB-A245-88A22FAF932C}" presName="composite" presStyleCnt="0"/>
      <dgm:spPr/>
    </dgm:pt>
    <dgm:pt modelId="{0E5D3D9D-1A82-4E53-8400-B7C88457B829}" type="pres">
      <dgm:prSet presAssocID="{729A321D-10FF-43EB-A245-88A22FAF932C}" presName="imgShp" presStyleLbl="fgImgPlace1" presStyleIdx="1" presStyleCnt="3"/>
      <dgm:spPr/>
    </dgm:pt>
    <dgm:pt modelId="{CA9A8DD4-DCB8-4A01-9B46-6FB128BCC3F6}" type="pres">
      <dgm:prSet presAssocID="{729A321D-10FF-43EB-A245-88A22FAF932C}" presName="txShp" presStyleLbl="node1" presStyleIdx="1" presStyleCnt="3">
        <dgm:presLayoutVars>
          <dgm:bulletEnabled val="1"/>
        </dgm:presLayoutVars>
      </dgm:prSet>
      <dgm:spPr/>
    </dgm:pt>
    <dgm:pt modelId="{A76136AD-E88E-4C87-9753-DD300BD75ADC}" type="pres">
      <dgm:prSet presAssocID="{13D3F5D0-9CFB-49A1-9133-1C1ED4620949}" presName="spacing" presStyleCnt="0"/>
      <dgm:spPr/>
    </dgm:pt>
    <dgm:pt modelId="{A17293DB-96EA-45DD-8C8D-EE7F3992ADAF}" type="pres">
      <dgm:prSet presAssocID="{BDD4024F-5BA7-4840-8698-49CB1BFB974F}" presName="composite" presStyleCnt="0"/>
      <dgm:spPr/>
    </dgm:pt>
    <dgm:pt modelId="{F0ED3B26-FCD6-4EDC-8892-D51DD55BBB43}" type="pres">
      <dgm:prSet presAssocID="{BDD4024F-5BA7-4840-8698-49CB1BFB974F}" presName="imgShp" presStyleLbl="fgImgPlace1" presStyleIdx="2" presStyleCnt="3"/>
      <dgm:spPr/>
    </dgm:pt>
    <dgm:pt modelId="{199F12B0-7810-43CD-91FE-3A6EC010942A}" type="pres">
      <dgm:prSet presAssocID="{BDD4024F-5BA7-4840-8698-49CB1BFB974F}" presName="txShp" presStyleLbl="node1" presStyleIdx="2" presStyleCnt="3">
        <dgm:presLayoutVars>
          <dgm:bulletEnabled val="1"/>
        </dgm:presLayoutVars>
      </dgm:prSet>
      <dgm:spPr/>
    </dgm:pt>
  </dgm:ptLst>
  <dgm:cxnLst>
    <dgm:cxn modelId="{AF723730-E8F2-4815-AA68-89EF125F17F2}" srcId="{DEA2AE9E-8649-4807-A4B4-C7FDC7D75F4F}" destId="{729A321D-10FF-43EB-A245-88A22FAF932C}" srcOrd="1" destOrd="0" parTransId="{2F58361B-04CD-43D0-AB53-94F4F9D35E55}" sibTransId="{13D3F5D0-9CFB-49A1-9133-1C1ED4620949}"/>
    <dgm:cxn modelId="{F3907362-BEB5-4A8C-BE10-3E2E503DF35D}" srcId="{DEA2AE9E-8649-4807-A4B4-C7FDC7D75F4F}" destId="{BDD4024F-5BA7-4840-8698-49CB1BFB974F}" srcOrd="2" destOrd="0" parTransId="{1A521DE2-EE9D-43F0-A9AD-5BEB33B97A0A}" sibTransId="{69F46EBC-A9CD-4343-8212-EF97FF4D65D2}"/>
    <dgm:cxn modelId="{7BBCB844-8991-4DC8-B98F-49BD5CF75093}" type="presOf" srcId="{F2CADB80-2B94-4D9F-97FB-ED70DAC5D49B}" destId="{1C227BDE-6212-4260-BA8F-CA186D5A525A}" srcOrd="0" destOrd="0" presId="urn:microsoft.com/office/officeart/2005/8/layout/vList3"/>
    <dgm:cxn modelId="{ABCFE177-2871-4F8F-892B-2E3D78F3B7CF}" srcId="{DEA2AE9E-8649-4807-A4B4-C7FDC7D75F4F}" destId="{F2CADB80-2B94-4D9F-97FB-ED70DAC5D49B}" srcOrd="0" destOrd="0" parTransId="{13BD843A-0169-4D6F-9326-9342FA3E78C4}" sibTransId="{42925405-EF41-44E5-B6E3-195F17FA46CE}"/>
    <dgm:cxn modelId="{6EF45593-09E7-497B-89BA-90C84F0AD71B}" type="presOf" srcId="{729A321D-10FF-43EB-A245-88A22FAF932C}" destId="{CA9A8DD4-DCB8-4A01-9B46-6FB128BCC3F6}" srcOrd="0" destOrd="0" presId="urn:microsoft.com/office/officeart/2005/8/layout/vList3"/>
    <dgm:cxn modelId="{3DE908C7-87F7-4BEF-9DFA-90F39E888B5A}" type="presOf" srcId="{BDD4024F-5BA7-4840-8698-49CB1BFB974F}" destId="{199F12B0-7810-43CD-91FE-3A6EC010942A}" srcOrd="0" destOrd="0" presId="urn:microsoft.com/office/officeart/2005/8/layout/vList3"/>
    <dgm:cxn modelId="{DBC99FE7-32CB-4503-A554-AEAD9820FF67}" type="presOf" srcId="{DEA2AE9E-8649-4807-A4B4-C7FDC7D75F4F}" destId="{A318C13D-17ED-4B2C-8D29-7E5372502350}" srcOrd="0" destOrd="0" presId="urn:microsoft.com/office/officeart/2005/8/layout/vList3"/>
    <dgm:cxn modelId="{E36F962C-45F0-48EC-A316-9FE3FF35ACC4}" type="presParOf" srcId="{A318C13D-17ED-4B2C-8D29-7E5372502350}" destId="{1F71C2C3-F0A4-48DC-A476-FD4654413CBF}" srcOrd="0" destOrd="0" presId="urn:microsoft.com/office/officeart/2005/8/layout/vList3"/>
    <dgm:cxn modelId="{485F1810-2DF2-4DBB-8EDF-C6A93D76C78C}" type="presParOf" srcId="{1F71C2C3-F0A4-48DC-A476-FD4654413CBF}" destId="{261CA21B-C4E4-4BCD-B14C-B4BA4ACE0EE8}" srcOrd="0" destOrd="0" presId="urn:microsoft.com/office/officeart/2005/8/layout/vList3"/>
    <dgm:cxn modelId="{A15B1793-CF7E-48E9-B1C5-576B29AF0084}" type="presParOf" srcId="{1F71C2C3-F0A4-48DC-A476-FD4654413CBF}" destId="{1C227BDE-6212-4260-BA8F-CA186D5A525A}" srcOrd="1" destOrd="0" presId="urn:microsoft.com/office/officeart/2005/8/layout/vList3"/>
    <dgm:cxn modelId="{656266BE-AFF0-4402-8752-008645B54218}" type="presParOf" srcId="{A318C13D-17ED-4B2C-8D29-7E5372502350}" destId="{2FF1A598-F3FF-4CD9-8A5E-2931EFBB9B94}" srcOrd="1" destOrd="0" presId="urn:microsoft.com/office/officeart/2005/8/layout/vList3"/>
    <dgm:cxn modelId="{5C8E0280-BE93-473E-ACB9-D3F2A7097501}" type="presParOf" srcId="{A318C13D-17ED-4B2C-8D29-7E5372502350}" destId="{3541D000-69ED-42AA-A240-67F5306F0F2A}" srcOrd="2" destOrd="0" presId="urn:microsoft.com/office/officeart/2005/8/layout/vList3"/>
    <dgm:cxn modelId="{E065F994-CF46-47A1-B18E-90FCA3772C7D}" type="presParOf" srcId="{3541D000-69ED-42AA-A240-67F5306F0F2A}" destId="{0E5D3D9D-1A82-4E53-8400-B7C88457B829}" srcOrd="0" destOrd="0" presId="urn:microsoft.com/office/officeart/2005/8/layout/vList3"/>
    <dgm:cxn modelId="{BC97F90F-0A79-4282-93AF-D4BF27334964}" type="presParOf" srcId="{3541D000-69ED-42AA-A240-67F5306F0F2A}" destId="{CA9A8DD4-DCB8-4A01-9B46-6FB128BCC3F6}" srcOrd="1" destOrd="0" presId="urn:microsoft.com/office/officeart/2005/8/layout/vList3"/>
    <dgm:cxn modelId="{AF65249D-0BC4-4F94-A7E7-709A27108CEE}" type="presParOf" srcId="{A318C13D-17ED-4B2C-8D29-7E5372502350}" destId="{A76136AD-E88E-4C87-9753-DD300BD75ADC}" srcOrd="3" destOrd="0" presId="urn:microsoft.com/office/officeart/2005/8/layout/vList3"/>
    <dgm:cxn modelId="{985B9CE2-B832-43A5-9408-01A886630C09}" type="presParOf" srcId="{A318C13D-17ED-4B2C-8D29-7E5372502350}" destId="{A17293DB-96EA-45DD-8C8D-EE7F3992ADAF}" srcOrd="4" destOrd="0" presId="urn:microsoft.com/office/officeart/2005/8/layout/vList3"/>
    <dgm:cxn modelId="{8F8D6352-1EBB-4B5C-BC13-3741E8C06039}" type="presParOf" srcId="{A17293DB-96EA-45DD-8C8D-EE7F3992ADAF}" destId="{F0ED3B26-FCD6-4EDC-8892-D51DD55BBB43}" srcOrd="0" destOrd="0" presId="urn:microsoft.com/office/officeart/2005/8/layout/vList3"/>
    <dgm:cxn modelId="{FAD5D00A-145A-4EBC-B311-EB16C93B3A0F}" type="presParOf" srcId="{A17293DB-96EA-45DD-8C8D-EE7F3992ADAF}" destId="{199F12B0-7810-43CD-91FE-3A6EC010942A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DEA2AE9E-8649-4807-A4B4-C7FDC7D75F4F}" type="doc">
      <dgm:prSet loTypeId="urn:microsoft.com/office/officeart/2005/8/layout/vList3" loCatId="list" qsTypeId="urn:microsoft.com/office/officeart/2005/8/quickstyle/simple1" qsCatId="simple" csTypeId="urn:microsoft.com/office/officeart/2005/8/colors/accent1_1" csCatId="accent1" phldr="1"/>
      <dgm:spPr/>
    </dgm:pt>
    <dgm:pt modelId="{729A321D-10FF-43EB-A245-88A22FAF932C}">
      <dgm:prSet phldrT="[Texto]" custT="1"/>
      <dgm:spPr/>
      <dgm:t>
        <a:bodyPr/>
        <a:lstStyle/>
        <a:p>
          <a:pPr algn="l"/>
          <a:r>
            <a:rPr lang="es-ES" sz="1800" b="1" dirty="0"/>
            <a:t>7. </a:t>
          </a:r>
          <a:r>
            <a:rPr lang="es-ES" sz="1800" b="1" dirty="0" err="1"/>
            <a:t>Irismena</a:t>
          </a:r>
          <a:endParaRPr lang="es-ES" sz="1800" b="1" dirty="0"/>
        </a:p>
      </dgm:t>
    </dgm:pt>
    <dgm:pt modelId="{2F58361B-04CD-43D0-AB53-94F4F9D35E55}" type="parTrans" cxnId="{AF723730-E8F2-4815-AA68-89EF125F17F2}">
      <dgm:prSet/>
      <dgm:spPr/>
      <dgm:t>
        <a:bodyPr/>
        <a:lstStyle/>
        <a:p>
          <a:pPr algn="l"/>
          <a:endParaRPr lang="es-ES" sz="2400"/>
        </a:p>
      </dgm:t>
    </dgm:pt>
    <dgm:pt modelId="{13D3F5D0-9CFB-49A1-9133-1C1ED4620949}" type="sibTrans" cxnId="{AF723730-E8F2-4815-AA68-89EF125F17F2}">
      <dgm:prSet/>
      <dgm:spPr/>
      <dgm:t>
        <a:bodyPr/>
        <a:lstStyle/>
        <a:p>
          <a:pPr algn="l"/>
          <a:endParaRPr lang="es-ES" sz="2400"/>
        </a:p>
      </dgm:t>
    </dgm:pt>
    <dgm:pt modelId="{BDD4024F-5BA7-4840-8698-49CB1BFB974F}">
      <dgm:prSet custT="1"/>
      <dgm:spPr/>
      <dgm:t>
        <a:bodyPr/>
        <a:lstStyle/>
        <a:p>
          <a:pPr algn="l"/>
          <a:r>
            <a:rPr lang="es-ES" sz="1800" dirty="0"/>
            <a:t>8. </a:t>
          </a:r>
          <a:r>
            <a:rPr lang="es-ES" sz="1800" dirty="0" err="1"/>
            <a:t>Hipotesiak</a:t>
          </a:r>
          <a:r>
            <a:rPr lang="es-ES" sz="1800" dirty="0"/>
            <a:t> eta </a:t>
          </a:r>
          <a:r>
            <a:rPr lang="es-ES" sz="1800" dirty="0" err="1"/>
            <a:t>Murriztapenak</a:t>
          </a:r>
          <a:endParaRPr lang="es-ES" sz="1800" dirty="0"/>
        </a:p>
      </dgm:t>
    </dgm:pt>
    <dgm:pt modelId="{1A521DE2-EE9D-43F0-A9AD-5BEB33B97A0A}" type="parTrans" cxnId="{F3907362-BEB5-4A8C-BE10-3E2E503DF35D}">
      <dgm:prSet/>
      <dgm:spPr/>
      <dgm:t>
        <a:bodyPr/>
        <a:lstStyle/>
        <a:p>
          <a:pPr algn="l"/>
          <a:endParaRPr lang="es-ES" sz="2400"/>
        </a:p>
      </dgm:t>
    </dgm:pt>
    <dgm:pt modelId="{69F46EBC-A9CD-4343-8212-EF97FF4D65D2}" type="sibTrans" cxnId="{F3907362-BEB5-4A8C-BE10-3E2E503DF35D}">
      <dgm:prSet/>
      <dgm:spPr/>
      <dgm:t>
        <a:bodyPr/>
        <a:lstStyle/>
        <a:p>
          <a:pPr algn="l"/>
          <a:endParaRPr lang="es-ES" sz="2400"/>
        </a:p>
      </dgm:t>
    </dgm:pt>
    <dgm:pt modelId="{F2CADB80-2B94-4D9F-97FB-ED70DAC5D49B}">
      <dgm:prSet phldrT="[Texto]" custT="1"/>
      <dgm:spPr/>
      <dgm:t>
        <a:bodyPr/>
        <a:lstStyle/>
        <a:p>
          <a:pPr algn="l"/>
          <a:r>
            <a:rPr lang="es-ES" sz="1800" dirty="0"/>
            <a:t>6. </a:t>
          </a:r>
          <a:r>
            <a:rPr lang="es-ES" sz="1800" dirty="0" err="1"/>
            <a:t>Hasierako</a:t>
          </a:r>
          <a:r>
            <a:rPr lang="es-ES" sz="1800" dirty="0"/>
            <a:t> </a:t>
          </a:r>
          <a:r>
            <a:rPr lang="es-ES" sz="1800" dirty="0" err="1"/>
            <a:t>Betekizunak</a:t>
          </a:r>
          <a:endParaRPr lang="es-ES" sz="1800" dirty="0"/>
        </a:p>
      </dgm:t>
    </dgm:pt>
    <dgm:pt modelId="{13BD843A-0169-4D6F-9326-9342FA3E78C4}" type="parTrans" cxnId="{ABCFE177-2871-4F8F-892B-2E3D78F3B7CF}">
      <dgm:prSet/>
      <dgm:spPr/>
      <dgm:t>
        <a:bodyPr/>
        <a:lstStyle/>
        <a:p>
          <a:endParaRPr lang="es-ES"/>
        </a:p>
      </dgm:t>
    </dgm:pt>
    <dgm:pt modelId="{42925405-EF41-44E5-B6E3-195F17FA46CE}" type="sibTrans" cxnId="{ABCFE177-2871-4F8F-892B-2E3D78F3B7CF}">
      <dgm:prSet/>
      <dgm:spPr/>
      <dgm:t>
        <a:bodyPr/>
        <a:lstStyle/>
        <a:p>
          <a:endParaRPr lang="es-ES"/>
        </a:p>
      </dgm:t>
    </dgm:pt>
    <dgm:pt modelId="{A318C13D-17ED-4B2C-8D29-7E5372502350}" type="pres">
      <dgm:prSet presAssocID="{DEA2AE9E-8649-4807-A4B4-C7FDC7D75F4F}" presName="linearFlow" presStyleCnt="0">
        <dgm:presLayoutVars>
          <dgm:dir/>
          <dgm:resizeHandles val="exact"/>
        </dgm:presLayoutVars>
      </dgm:prSet>
      <dgm:spPr/>
    </dgm:pt>
    <dgm:pt modelId="{1F71C2C3-F0A4-48DC-A476-FD4654413CBF}" type="pres">
      <dgm:prSet presAssocID="{F2CADB80-2B94-4D9F-97FB-ED70DAC5D49B}" presName="composite" presStyleCnt="0"/>
      <dgm:spPr/>
    </dgm:pt>
    <dgm:pt modelId="{261CA21B-C4E4-4BCD-B14C-B4BA4ACE0EE8}" type="pres">
      <dgm:prSet presAssocID="{F2CADB80-2B94-4D9F-97FB-ED70DAC5D49B}" presName="imgShp" presStyleLbl="fgImgPlace1" presStyleIdx="0" presStyleCnt="3"/>
      <dgm:spPr/>
    </dgm:pt>
    <dgm:pt modelId="{1C227BDE-6212-4260-BA8F-CA186D5A525A}" type="pres">
      <dgm:prSet presAssocID="{F2CADB80-2B94-4D9F-97FB-ED70DAC5D49B}" presName="txShp" presStyleLbl="node1" presStyleIdx="0" presStyleCnt="3">
        <dgm:presLayoutVars>
          <dgm:bulletEnabled val="1"/>
        </dgm:presLayoutVars>
      </dgm:prSet>
      <dgm:spPr/>
    </dgm:pt>
    <dgm:pt modelId="{2FF1A598-F3FF-4CD9-8A5E-2931EFBB9B94}" type="pres">
      <dgm:prSet presAssocID="{42925405-EF41-44E5-B6E3-195F17FA46CE}" presName="spacing" presStyleCnt="0"/>
      <dgm:spPr/>
    </dgm:pt>
    <dgm:pt modelId="{3541D000-69ED-42AA-A240-67F5306F0F2A}" type="pres">
      <dgm:prSet presAssocID="{729A321D-10FF-43EB-A245-88A22FAF932C}" presName="composite" presStyleCnt="0"/>
      <dgm:spPr/>
    </dgm:pt>
    <dgm:pt modelId="{0E5D3D9D-1A82-4E53-8400-B7C88457B829}" type="pres">
      <dgm:prSet presAssocID="{729A321D-10FF-43EB-A245-88A22FAF932C}" presName="imgShp" presStyleLbl="fgImgPlace1" presStyleIdx="1" presStyleCnt="3"/>
      <dgm:spPr/>
    </dgm:pt>
    <dgm:pt modelId="{CA9A8DD4-DCB8-4A01-9B46-6FB128BCC3F6}" type="pres">
      <dgm:prSet presAssocID="{729A321D-10FF-43EB-A245-88A22FAF932C}" presName="txShp" presStyleLbl="node1" presStyleIdx="1" presStyleCnt="3">
        <dgm:presLayoutVars>
          <dgm:bulletEnabled val="1"/>
        </dgm:presLayoutVars>
      </dgm:prSet>
      <dgm:spPr/>
    </dgm:pt>
    <dgm:pt modelId="{A76136AD-E88E-4C87-9753-DD300BD75ADC}" type="pres">
      <dgm:prSet presAssocID="{13D3F5D0-9CFB-49A1-9133-1C1ED4620949}" presName="spacing" presStyleCnt="0"/>
      <dgm:spPr/>
    </dgm:pt>
    <dgm:pt modelId="{A17293DB-96EA-45DD-8C8D-EE7F3992ADAF}" type="pres">
      <dgm:prSet presAssocID="{BDD4024F-5BA7-4840-8698-49CB1BFB974F}" presName="composite" presStyleCnt="0"/>
      <dgm:spPr/>
    </dgm:pt>
    <dgm:pt modelId="{F0ED3B26-FCD6-4EDC-8892-D51DD55BBB43}" type="pres">
      <dgm:prSet presAssocID="{BDD4024F-5BA7-4840-8698-49CB1BFB974F}" presName="imgShp" presStyleLbl="fgImgPlace1" presStyleIdx="2" presStyleCnt="3"/>
      <dgm:spPr/>
    </dgm:pt>
    <dgm:pt modelId="{199F12B0-7810-43CD-91FE-3A6EC010942A}" type="pres">
      <dgm:prSet presAssocID="{BDD4024F-5BA7-4840-8698-49CB1BFB974F}" presName="txShp" presStyleLbl="node1" presStyleIdx="2" presStyleCnt="3">
        <dgm:presLayoutVars>
          <dgm:bulletEnabled val="1"/>
        </dgm:presLayoutVars>
      </dgm:prSet>
      <dgm:spPr/>
    </dgm:pt>
  </dgm:ptLst>
  <dgm:cxnLst>
    <dgm:cxn modelId="{AF723730-E8F2-4815-AA68-89EF125F17F2}" srcId="{DEA2AE9E-8649-4807-A4B4-C7FDC7D75F4F}" destId="{729A321D-10FF-43EB-A245-88A22FAF932C}" srcOrd="1" destOrd="0" parTransId="{2F58361B-04CD-43D0-AB53-94F4F9D35E55}" sibTransId="{13D3F5D0-9CFB-49A1-9133-1C1ED4620949}"/>
    <dgm:cxn modelId="{F3907362-BEB5-4A8C-BE10-3E2E503DF35D}" srcId="{DEA2AE9E-8649-4807-A4B4-C7FDC7D75F4F}" destId="{BDD4024F-5BA7-4840-8698-49CB1BFB974F}" srcOrd="2" destOrd="0" parTransId="{1A521DE2-EE9D-43F0-A9AD-5BEB33B97A0A}" sibTransId="{69F46EBC-A9CD-4343-8212-EF97FF4D65D2}"/>
    <dgm:cxn modelId="{7BBCB844-8991-4DC8-B98F-49BD5CF75093}" type="presOf" srcId="{F2CADB80-2B94-4D9F-97FB-ED70DAC5D49B}" destId="{1C227BDE-6212-4260-BA8F-CA186D5A525A}" srcOrd="0" destOrd="0" presId="urn:microsoft.com/office/officeart/2005/8/layout/vList3"/>
    <dgm:cxn modelId="{ABCFE177-2871-4F8F-892B-2E3D78F3B7CF}" srcId="{DEA2AE9E-8649-4807-A4B4-C7FDC7D75F4F}" destId="{F2CADB80-2B94-4D9F-97FB-ED70DAC5D49B}" srcOrd="0" destOrd="0" parTransId="{13BD843A-0169-4D6F-9326-9342FA3E78C4}" sibTransId="{42925405-EF41-44E5-B6E3-195F17FA46CE}"/>
    <dgm:cxn modelId="{6EF45593-09E7-497B-89BA-90C84F0AD71B}" type="presOf" srcId="{729A321D-10FF-43EB-A245-88A22FAF932C}" destId="{CA9A8DD4-DCB8-4A01-9B46-6FB128BCC3F6}" srcOrd="0" destOrd="0" presId="urn:microsoft.com/office/officeart/2005/8/layout/vList3"/>
    <dgm:cxn modelId="{3DE908C7-87F7-4BEF-9DFA-90F39E888B5A}" type="presOf" srcId="{BDD4024F-5BA7-4840-8698-49CB1BFB974F}" destId="{199F12B0-7810-43CD-91FE-3A6EC010942A}" srcOrd="0" destOrd="0" presId="urn:microsoft.com/office/officeart/2005/8/layout/vList3"/>
    <dgm:cxn modelId="{DBC99FE7-32CB-4503-A554-AEAD9820FF67}" type="presOf" srcId="{DEA2AE9E-8649-4807-A4B4-C7FDC7D75F4F}" destId="{A318C13D-17ED-4B2C-8D29-7E5372502350}" srcOrd="0" destOrd="0" presId="urn:microsoft.com/office/officeart/2005/8/layout/vList3"/>
    <dgm:cxn modelId="{E36F962C-45F0-48EC-A316-9FE3FF35ACC4}" type="presParOf" srcId="{A318C13D-17ED-4B2C-8D29-7E5372502350}" destId="{1F71C2C3-F0A4-48DC-A476-FD4654413CBF}" srcOrd="0" destOrd="0" presId="urn:microsoft.com/office/officeart/2005/8/layout/vList3"/>
    <dgm:cxn modelId="{485F1810-2DF2-4DBB-8EDF-C6A93D76C78C}" type="presParOf" srcId="{1F71C2C3-F0A4-48DC-A476-FD4654413CBF}" destId="{261CA21B-C4E4-4BCD-B14C-B4BA4ACE0EE8}" srcOrd="0" destOrd="0" presId="urn:microsoft.com/office/officeart/2005/8/layout/vList3"/>
    <dgm:cxn modelId="{A15B1793-CF7E-48E9-B1C5-576B29AF0084}" type="presParOf" srcId="{1F71C2C3-F0A4-48DC-A476-FD4654413CBF}" destId="{1C227BDE-6212-4260-BA8F-CA186D5A525A}" srcOrd="1" destOrd="0" presId="urn:microsoft.com/office/officeart/2005/8/layout/vList3"/>
    <dgm:cxn modelId="{656266BE-AFF0-4402-8752-008645B54218}" type="presParOf" srcId="{A318C13D-17ED-4B2C-8D29-7E5372502350}" destId="{2FF1A598-F3FF-4CD9-8A5E-2931EFBB9B94}" srcOrd="1" destOrd="0" presId="urn:microsoft.com/office/officeart/2005/8/layout/vList3"/>
    <dgm:cxn modelId="{5C8E0280-BE93-473E-ACB9-D3F2A7097501}" type="presParOf" srcId="{A318C13D-17ED-4B2C-8D29-7E5372502350}" destId="{3541D000-69ED-42AA-A240-67F5306F0F2A}" srcOrd="2" destOrd="0" presId="urn:microsoft.com/office/officeart/2005/8/layout/vList3"/>
    <dgm:cxn modelId="{E065F994-CF46-47A1-B18E-90FCA3772C7D}" type="presParOf" srcId="{3541D000-69ED-42AA-A240-67F5306F0F2A}" destId="{0E5D3D9D-1A82-4E53-8400-B7C88457B829}" srcOrd="0" destOrd="0" presId="urn:microsoft.com/office/officeart/2005/8/layout/vList3"/>
    <dgm:cxn modelId="{BC97F90F-0A79-4282-93AF-D4BF27334964}" type="presParOf" srcId="{3541D000-69ED-42AA-A240-67F5306F0F2A}" destId="{CA9A8DD4-DCB8-4A01-9B46-6FB128BCC3F6}" srcOrd="1" destOrd="0" presId="urn:microsoft.com/office/officeart/2005/8/layout/vList3"/>
    <dgm:cxn modelId="{AF65249D-0BC4-4F94-A7E7-709A27108CEE}" type="presParOf" srcId="{A318C13D-17ED-4B2C-8D29-7E5372502350}" destId="{A76136AD-E88E-4C87-9753-DD300BD75ADC}" srcOrd="3" destOrd="0" presId="urn:microsoft.com/office/officeart/2005/8/layout/vList3"/>
    <dgm:cxn modelId="{985B9CE2-B832-43A5-9408-01A886630C09}" type="presParOf" srcId="{A318C13D-17ED-4B2C-8D29-7E5372502350}" destId="{A17293DB-96EA-45DD-8C8D-EE7F3992ADAF}" srcOrd="4" destOrd="0" presId="urn:microsoft.com/office/officeart/2005/8/layout/vList3"/>
    <dgm:cxn modelId="{8F8D6352-1EBB-4B5C-BC13-3741E8C06039}" type="presParOf" srcId="{A17293DB-96EA-45DD-8C8D-EE7F3992ADAF}" destId="{F0ED3B26-FCD6-4EDC-8892-D51DD55BBB43}" srcOrd="0" destOrd="0" presId="urn:microsoft.com/office/officeart/2005/8/layout/vList3"/>
    <dgm:cxn modelId="{FAD5D00A-145A-4EBC-B311-EB16C93B3A0F}" type="presParOf" srcId="{A17293DB-96EA-45DD-8C8D-EE7F3992ADAF}" destId="{199F12B0-7810-43CD-91FE-3A6EC010942A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DEA2AE9E-8649-4807-A4B4-C7FDC7D75F4F}" type="doc">
      <dgm:prSet loTypeId="urn:microsoft.com/office/officeart/2005/8/layout/vList3" loCatId="list" qsTypeId="urn:microsoft.com/office/officeart/2005/8/quickstyle/simple1" qsCatId="simple" csTypeId="urn:microsoft.com/office/officeart/2005/8/colors/accent1_1" csCatId="accent1" phldr="1"/>
      <dgm:spPr/>
    </dgm:pt>
    <dgm:pt modelId="{729A321D-10FF-43EB-A245-88A22FAF932C}">
      <dgm:prSet phldrT="[Texto]" custT="1"/>
      <dgm:spPr/>
      <dgm:t>
        <a:bodyPr/>
        <a:lstStyle/>
        <a:p>
          <a:pPr algn="l"/>
          <a:r>
            <a:rPr lang="es-ES" sz="1800" b="1" dirty="0"/>
            <a:t>8. </a:t>
          </a:r>
          <a:r>
            <a:rPr lang="es-ES" sz="1800" b="1" dirty="0" err="1"/>
            <a:t>Hipotesiak</a:t>
          </a:r>
          <a:r>
            <a:rPr lang="es-ES" sz="1800" b="1" dirty="0"/>
            <a:t> eta </a:t>
          </a:r>
          <a:r>
            <a:rPr lang="es-ES" sz="1800" b="1" dirty="0" err="1"/>
            <a:t>Murriztapenak</a:t>
          </a:r>
          <a:endParaRPr lang="es-ES" sz="1800" b="1" dirty="0"/>
        </a:p>
      </dgm:t>
    </dgm:pt>
    <dgm:pt modelId="{2F58361B-04CD-43D0-AB53-94F4F9D35E55}" type="parTrans" cxnId="{AF723730-E8F2-4815-AA68-89EF125F17F2}">
      <dgm:prSet/>
      <dgm:spPr/>
      <dgm:t>
        <a:bodyPr/>
        <a:lstStyle/>
        <a:p>
          <a:pPr algn="l"/>
          <a:endParaRPr lang="es-ES" sz="2400"/>
        </a:p>
      </dgm:t>
    </dgm:pt>
    <dgm:pt modelId="{13D3F5D0-9CFB-49A1-9133-1C1ED4620949}" type="sibTrans" cxnId="{AF723730-E8F2-4815-AA68-89EF125F17F2}">
      <dgm:prSet/>
      <dgm:spPr/>
      <dgm:t>
        <a:bodyPr/>
        <a:lstStyle/>
        <a:p>
          <a:pPr algn="l"/>
          <a:endParaRPr lang="es-ES" sz="2400"/>
        </a:p>
      </dgm:t>
    </dgm:pt>
    <dgm:pt modelId="{BDD4024F-5BA7-4840-8698-49CB1BFB974F}">
      <dgm:prSet custT="1"/>
      <dgm:spPr/>
      <dgm:t>
        <a:bodyPr/>
        <a:lstStyle/>
        <a:p>
          <a:pPr algn="l"/>
          <a:r>
            <a:rPr lang="es-ES" sz="1800" dirty="0"/>
            <a:t>9. </a:t>
          </a:r>
          <a:r>
            <a:rPr lang="es-ES" sz="1800" dirty="0" err="1"/>
            <a:t>Aukeren</a:t>
          </a:r>
          <a:r>
            <a:rPr lang="es-ES" sz="1800" dirty="0"/>
            <a:t> </a:t>
          </a:r>
          <a:r>
            <a:rPr lang="es-ES" sz="1800" dirty="0" err="1"/>
            <a:t>Azterketa</a:t>
          </a:r>
          <a:endParaRPr lang="es-ES" sz="1800" dirty="0"/>
        </a:p>
      </dgm:t>
    </dgm:pt>
    <dgm:pt modelId="{1A521DE2-EE9D-43F0-A9AD-5BEB33B97A0A}" type="parTrans" cxnId="{F3907362-BEB5-4A8C-BE10-3E2E503DF35D}">
      <dgm:prSet/>
      <dgm:spPr/>
      <dgm:t>
        <a:bodyPr/>
        <a:lstStyle/>
        <a:p>
          <a:pPr algn="l"/>
          <a:endParaRPr lang="es-ES" sz="2400"/>
        </a:p>
      </dgm:t>
    </dgm:pt>
    <dgm:pt modelId="{69F46EBC-A9CD-4343-8212-EF97FF4D65D2}" type="sibTrans" cxnId="{F3907362-BEB5-4A8C-BE10-3E2E503DF35D}">
      <dgm:prSet/>
      <dgm:spPr/>
      <dgm:t>
        <a:bodyPr/>
        <a:lstStyle/>
        <a:p>
          <a:pPr algn="l"/>
          <a:endParaRPr lang="es-ES" sz="2400"/>
        </a:p>
      </dgm:t>
    </dgm:pt>
    <dgm:pt modelId="{F2CADB80-2B94-4D9F-97FB-ED70DAC5D49B}">
      <dgm:prSet phldrT="[Texto]" custT="1"/>
      <dgm:spPr/>
      <dgm:t>
        <a:bodyPr/>
        <a:lstStyle/>
        <a:p>
          <a:pPr algn="l"/>
          <a:r>
            <a:rPr lang="es-ES" sz="1800" dirty="0"/>
            <a:t>7. </a:t>
          </a:r>
          <a:r>
            <a:rPr lang="es-ES" sz="1800" dirty="0" err="1"/>
            <a:t>Irismena</a:t>
          </a:r>
          <a:endParaRPr lang="es-ES" sz="1800" dirty="0"/>
        </a:p>
      </dgm:t>
    </dgm:pt>
    <dgm:pt modelId="{13BD843A-0169-4D6F-9326-9342FA3E78C4}" type="parTrans" cxnId="{ABCFE177-2871-4F8F-892B-2E3D78F3B7CF}">
      <dgm:prSet/>
      <dgm:spPr/>
      <dgm:t>
        <a:bodyPr/>
        <a:lstStyle/>
        <a:p>
          <a:endParaRPr lang="es-ES"/>
        </a:p>
      </dgm:t>
    </dgm:pt>
    <dgm:pt modelId="{42925405-EF41-44E5-B6E3-195F17FA46CE}" type="sibTrans" cxnId="{ABCFE177-2871-4F8F-892B-2E3D78F3B7CF}">
      <dgm:prSet/>
      <dgm:spPr/>
      <dgm:t>
        <a:bodyPr/>
        <a:lstStyle/>
        <a:p>
          <a:endParaRPr lang="es-ES"/>
        </a:p>
      </dgm:t>
    </dgm:pt>
    <dgm:pt modelId="{A318C13D-17ED-4B2C-8D29-7E5372502350}" type="pres">
      <dgm:prSet presAssocID="{DEA2AE9E-8649-4807-A4B4-C7FDC7D75F4F}" presName="linearFlow" presStyleCnt="0">
        <dgm:presLayoutVars>
          <dgm:dir/>
          <dgm:resizeHandles val="exact"/>
        </dgm:presLayoutVars>
      </dgm:prSet>
      <dgm:spPr/>
    </dgm:pt>
    <dgm:pt modelId="{1F71C2C3-F0A4-48DC-A476-FD4654413CBF}" type="pres">
      <dgm:prSet presAssocID="{F2CADB80-2B94-4D9F-97FB-ED70DAC5D49B}" presName="composite" presStyleCnt="0"/>
      <dgm:spPr/>
    </dgm:pt>
    <dgm:pt modelId="{261CA21B-C4E4-4BCD-B14C-B4BA4ACE0EE8}" type="pres">
      <dgm:prSet presAssocID="{F2CADB80-2B94-4D9F-97FB-ED70DAC5D49B}" presName="imgShp" presStyleLbl="fgImgPlace1" presStyleIdx="0" presStyleCnt="3"/>
      <dgm:spPr/>
    </dgm:pt>
    <dgm:pt modelId="{1C227BDE-6212-4260-BA8F-CA186D5A525A}" type="pres">
      <dgm:prSet presAssocID="{F2CADB80-2B94-4D9F-97FB-ED70DAC5D49B}" presName="txShp" presStyleLbl="node1" presStyleIdx="0" presStyleCnt="3">
        <dgm:presLayoutVars>
          <dgm:bulletEnabled val="1"/>
        </dgm:presLayoutVars>
      </dgm:prSet>
      <dgm:spPr/>
    </dgm:pt>
    <dgm:pt modelId="{2FF1A598-F3FF-4CD9-8A5E-2931EFBB9B94}" type="pres">
      <dgm:prSet presAssocID="{42925405-EF41-44E5-B6E3-195F17FA46CE}" presName="spacing" presStyleCnt="0"/>
      <dgm:spPr/>
    </dgm:pt>
    <dgm:pt modelId="{3541D000-69ED-42AA-A240-67F5306F0F2A}" type="pres">
      <dgm:prSet presAssocID="{729A321D-10FF-43EB-A245-88A22FAF932C}" presName="composite" presStyleCnt="0"/>
      <dgm:spPr/>
    </dgm:pt>
    <dgm:pt modelId="{0E5D3D9D-1A82-4E53-8400-B7C88457B829}" type="pres">
      <dgm:prSet presAssocID="{729A321D-10FF-43EB-A245-88A22FAF932C}" presName="imgShp" presStyleLbl="fgImgPlace1" presStyleIdx="1" presStyleCnt="3"/>
      <dgm:spPr/>
    </dgm:pt>
    <dgm:pt modelId="{CA9A8DD4-DCB8-4A01-9B46-6FB128BCC3F6}" type="pres">
      <dgm:prSet presAssocID="{729A321D-10FF-43EB-A245-88A22FAF932C}" presName="txShp" presStyleLbl="node1" presStyleIdx="1" presStyleCnt="3">
        <dgm:presLayoutVars>
          <dgm:bulletEnabled val="1"/>
        </dgm:presLayoutVars>
      </dgm:prSet>
      <dgm:spPr/>
    </dgm:pt>
    <dgm:pt modelId="{A76136AD-E88E-4C87-9753-DD300BD75ADC}" type="pres">
      <dgm:prSet presAssocID="{13D3F5D0-9CFB-49A1-9133-1C1ED4620949}" presName="spacing" presStyleCnt="0"/>
      <dgm:spPr/>
    </dgm:pt>
    <dgm:pt modelId="{A17293DB-96EA-45DD-8C8D-EE7F3992ADAF}" type="pres">
      <dgm:prSet presAssocID="{BDD4024F-5BA7-4840-8698-49CB1BFB974F}" presName="composite" presStyleCnt="0"/>
      <dgm:spPr/>
    </dgm:pt>
    <dgm:pt modelId="{F0ED3B26-FCD6-4EDC-8892-D51DD55BBB43}" type="pres">
      <dgm:prSet presAssocID="{BDD4024F-5BA7-4840-8698-49CB1BFB974F}" presName="imgShp" presStyleLbl="fgImgPlace1" presStyleIdx="2" presStyleCnt="3"/>
      <dgm:spPr/>
    </dgm:pt>
    <dgm:pt modelId="{199F12B0-7810-43CD-91FE-3A6EC010942A}" type="pres">
      <dgm:prSet presAssocID="{BDD4024F-5BA7-4840-8698-49CB1BFB974F}" presName="txShp" presStyleLbl="node1" presStyleIdx="2" presStyleCnt="3">
        <dgm:presLayoutVars>
          <dgm:bulletEnabled val="1"/>
        </dgm:presLayoutVars>
      </dgm:prSet>
      <dgm:spPr/>
    </dgm:pt>
  </dgm:ptLst>
  <dgm:cxnLst>
    <dgm:cxn modelId="{AF723730-E8F2-4815-AA68-89EF125F17F2}" srcId="{DEA2AE9E-8649-4807-A4B4-C7FDC7D75F4F}" destId="{729A321D-10FF-43EB-A245-88A22FAF932C}" srcOrd="1" destOrd="0" parTransId="{2F58361B-04CD-43D0-AB53-94F4F9D35E55}" sibTransId="{13D3F5D0-9CFB-49A1-9133-1C1ED4620949}"/>
    <dgm:cxn modelId="{F3907362-BEB5-4A8C-BE10-3E2E503DF35D}" srcId="{DEA2AE9E-8649-4807-A4B4-C7FDC7D75F4F}" destId="{BDD4024F-5BA7-4840-8698-49CB1BFB974F}" srcOrd="2" destOrd="0" parTransId="{1A521DE2-EE9D-43F0-A9AD-5BEB33B97A0A}" sibTransId="{69F46EBC-A9CD-4343-8212-EF97FF4D65D2}"/>
    <dgm:cxn modelId="{7BBCB844-8991-4DC8-B98F-49BD5CF75093}" type="presOf" srcId="{F2CADB80-2B94-4D9F-97FB-ED70DAC5D49B}" destId="{1C227BDE-6212-4260-BA8F-CA186D5A525A}" srcOrd="0" destOrd="0" presId="urn:microsoft.com/office/officeart/2005/8/layout/vList3"/>
    <dgm:cxn modelId="{ABCFE177-2871-4F8F-892B-2E3D78F3B7CF}" srcId="{DEA2AE9E-8649-4807-A4B4-C7FDC7D75F4F}" destId="{F2CADB80-2B94-4D9F-97FB-ED70DAC5D49B}" srcOrd="0" destOrd="0" parTransId="{13BD843A-0169-4D6F-9326-9342FA3E78C4}" sibTransId="{42925405-EF41-44E5-B6E3-195F17FA46CE}"/>
    <dgm:cxn modelId="{6EF45593-09E7-497B-89BA-90C84F0AD71B}" type="presOf" srcId="{729A321D-10FF-43EB-A245-88A22FAF932C}" destId="{CA9A8DD4-DCB8-4A01-9B46-6FB128BCC3F6}" srcOrd="0" destOrd="0" presId="urn:microsoft.com/office/officeart/2005/8/layout/vList3"/>
    <dgm:cxn modelId="{3DE908C7-87F7-4BEF-9DFA-90F39E888B5A}" type="presOf" srcId="{BDD4024F-5BA7-4840-8698-49CB1BFB974F}" destId="{199F12B0-7810-43CD-91FE-3A6EC010942A}" srcOrd="0" destOrd="0" presId="urn:microsoft.com/office/officeart/2005/8/layout/vList3"/>
    <dgm:cxn modelId="{DBC99FE7-32CB-4503-A554-AEAD9820FF67}" type="presOf" srcId="{DEA2AE9E-8649-4807-A4B4-C7FDC7D75F4F}" destId="{A318C13D-17ED-4B2C-8D29-7E5372502350}" srcOrd="0" destOrd="0" presId="urn:microsoft.com/office/officeart/2005/8/layout/vList3"/>
    <dgm:cxn modelId="{E36F962C-45F0-48EC-A316-9FE3FF35ACC4}" type="presParOf" srcId="{A318C13D-17ED-4B2C-8D29-7E5372502350}" destId="{1F71C2C3-F0A4-48DC-A476-FD4654413CBF}" srcOrd="0" destOrd="0" presId="urn:microsoft.com/office/officeart/2005/8/layout/vList3"/>
    <dgm:cxn modelId="{485F1810-2DF2-4DBB-8EDF-C6A93D76C78C}" type="presParOf" srcId="{1F71C2C3-F0A4-48DC-A476-FD4654413CBF}" destId="{261CA21B-C4E4-4BCD-B14C-B4BA4ACE0EE8}" srcOrd="0" destOrd="0" presId="urn:microsoft.com/office/officeart/2005/8/layout/vList3"/>
    <dgm:cxn modelId="{A15B1793-CF7E-48E9-B1C5-576B29AF0084}" type="presParOf" srcId="{1F71C2C3-F0A4-48DC-A476-FD4654413CBF}" destId="{1C227BDE-6212-4260-BA8F-CA186D5A525A}" srcOrd="1" destOrd="0" presId="urn:microsoft.com/office/officeart/2005/8/layout/vList3"/>
    <dgm:cxn modelId="{656266BE-AFF0-4402-8752-008645B54218}" type="presParOf" srcId="{A318C13D-17ED-4B2C-8D29-7E5372502350}" destId="{2FF1A598-F3FF-4CD9-8A5E-2931EFBB9B94}" srcOrd="1" destOrd="0" presId="urn:microsoft.com/office/officeart/2005/8/layout/vList3"/>
    <dgm:cxn modelId="{5C8E0280-BE93-473E-ACB9-D3F2A7097501}" type="presParOf" srcId="{A318C13D-17ED-4B2C-8D29-7E5372502350}" destId="{3541D000-69ED-42AA-A240-67F5306F0F2A}" srcOrd="2" destOrd="0" presId="urn:microsoft.com/office/officeart/2005/8/layout/vList3"/>
    <dgm:cxn modelId="{E065F994-CF46-47A1-B18E-90FCA3772C7D}" type="presParOf" srcId="{3541D000-69ED-42AA-A240-67F5306F0F2A}" destId="{0E5D3D9D-1A82-4E53-8400-B7C88457B829}" srcOrd="0" destOrd="0" presId="urn:microsoft.com/office/officeart/2005/8/layout/vList3"/>
    <dgm:cxn modelId="{BC97F90F-0A79-4282-93AF-D4BF27334964}" type="presParOf" srcId="{3541D000-69ED-42AA-A240-67F5306F0F2A}" destId="{CA9A8DD4-DCB8-4A01-9B46-6FB128BCC3F6}" srcOrd="1" destOrd="0" presId="urn:microsoft.com/office/officeart/2005/8/layout/vList3"/>
    <dgm:cxn modelId="{AF65249D-0BC4-4F94-A7E7-709A27108CEE}" type="presParOf" srcId="{A318C13D-17ED-4B2C-8D29-7E5372502350}" destId="{A76136AD-E88E-4C87-9753-DD300BD75ADC}" srcOrd="3" destOrd="0" presId="urn:microsoft.com/office/officeart/2005/8/layout/vList3"/>
    <dgm:cxn modelId="{985B9CE2-B832-43A5-9408-01A886630C09}" type="presParOf" srcId="{A318C13D-17ED-4B2C-8D29-7E5372502350}" destId="{A17293DB-96EA-45DD-8C8D-EE7F3992ADAF}" srcOrd="4" destOrd="0" presId="urn:microsoft.com/office/officeart/2005/8/layout/vList3"/>
    <dgm:cxn modelId="{8F8D6352-1EBB-4B5C-BC13-3741E8C06039}" type="presParOf" srcId="{A17293DB-96EA-45DD-8C8D-EE7F3992ADAF}" destId="{F0ED3B26-FCD6-4EDC-8892-D51DD55BBB43}" srcOrd="0" destOrd="0" presId="urn:microsoft.com/office/officeart/2005/8/layout/vList3"/>
    <dgm:cxn modelId="{FAD5D00A-145A-4EBC-B311-EB16C93B3A0F}" type="presParOf" srcId="{A17293DB-96EA-45DD-8C8D-EE7F3992ADAF}" destId="{199F12B0-7810-43CD-91FE-3A6EC010942A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DEA2AE9E-8649-4807-A4B4-C7FDC7D75F4F}" type="doc">
      <dgm:prSet loTypeId="urn:microsoft.com/office/officeart/2005/8/layout/vList3" loCatId="list" qsTypeId="urn:microsoft.com/office/officeart/2005/8/quickstyle/simple1" qsCatId="simple" csTypeId="urn:microsoft.com/office/officeart/2005/8/colors/accent1_1" csCatId="accent1" phldr="1"/>
      <dgm:spPr/>
    </dgm:pt>
    <dgm:pt modelId="{729A321D-10FF-43EB-A245-88A22FAF932C}">
      <dgm:prSet phldrT="[Texto]" custT="1"/>
      <dgm:spPr/>
      <dgm:t>
        <a:bodyPr/>
        <a:lstStyle/>
        <a:p>
          <a:pPr algn="l"/>
          <a:r>
            <a:rPr lang="es-ES" sz="1800" b="1" dirty="0"/>
            <a:t>9. </a:t>
          </a:r>
          <a:r>
            <a:rPr lang="es-ES" sz="1800" b="1" dirty="0" err="1"/>
            <a:t>Aukeren</a:t>
          </a:r>
          <a:r>
            <a:rPr lang="es-ES" sz="1800" b="1" dirty="0"/>
            <a:t> </a:t>
          </a:r>
          <a:r>
            <a:rPr lang="es-ES" sz="1800" b="1" dirty="0" err="1"/>
            <a:t>Azterketa</a:t>
          </a:r>
          <a:endParaRPr lang="es-ES" sz="1800" b="1" dirty="0"/>
        </a:p>
      </dgm:t>
    </dgm:pt>
    <dgm:pt modelId="{2F58361B-04CD-43D0-AB53-94F4F9D35E55}" type="parTrans" cxnId="{AF723730-E8F2-4815-AA68-89EF125F17F2}">
      <dgm:prSet/>
      <dgm:spPr/>
      <dgm:t>
        <a:bodyPr/>
        <a:lstStyle/>
        <a:p>
          <a:pPr algn="l"/>
          <a:endParaRPr lang="es-ES" sz="2400"/>
        </a:p>
      </dgm:t>
    </dgm:pt>
    <dgm:pt modelId="{13D3F5D0-9CFB-49A1-9133-1C1ED4620949}" type="sibTrans" cxnId="{AF723730-E8F2-4815-AA68-89EF125F17F2}">
      <dgm:prSet/>
      <dgm:spPr/>
      <dgm:t>
        <a:bodyPr/>
        <a:lstStyle/>
        <a:p>
          <a:pPr algn="l"/>
          <a:endParaRPr lang="es-ES" sz="2400"/>
        </a:p>
      </dgm:t>
    </dgm:pt>
    <dgm:pt modelId="{BDD4024F-5BA7-4840-8698-49CB1BFB974F}">
      <dgm:prSet custT="1"/>
      <dgm:spPr/>
      <dgm:t>
        <a:bodyPr/>
        <a:lstStyle/>
        <a:p>
          <a:pPr algn="l"/>
          <a:r>
            <a:rPr lang="es-ES" sz="1800" dirty="0"/>
            <a:t>10. </a:t>
          </a:r>
          <a:r>
            <a:rPr lang="es-ES" sz="1800" dirty="0" err="1"/>
            <a:t>Proposatutako</a:t>
          </a:r>
          <a:r>
            <a:rPr lang="es-ES" sz="1800" dirty="0"/>
            <a:t> Sistema</a:t>
          </a:r>
        </a:p>
      </dgm:t>
    </dgm:pt>
    <dgm:pt modelId="{1A521DE2-EE9D-43F0-A9AD-5BEB33B97A0A}" type="parTrans" cxnId="{F3907362-BEB5-4A8C-BE10-3E2E503DF35D}">
      <dgm:prSet/>
      <dgm:spPr/>
      <dgm:t>
        <a:bodyPr/>
        <a:lstStyle/>
        <a:p>
          <a:pPr algn="l"/>
          <a:endParaRPr lang="es-ES" sz="2400"/>
        </a:p>
      </dgm:t>
    </dgm:pt>
    <dgm:pt modelId="{69F46EBC-A9CD-4343-8212-EF97FF4D65D2}" type="sibTrans" cxnId="{F3907362-BEB5-4A8C-BE10-3E2E503DF35D}">
      <dgm:prSet/>
      <dgm:spPr/>
      <dgm:t>
        <a:bodyPr/>
        <a:lstStyle/>
        <a:p>
          <a:pPr algn="l"/>
          <a:endParaRPr lang="es-ES" sz="2400"/>
        </a:p>
      </dgm:t>
    </dgm:pt>
    <dgm:pt modelId="{F2CADB80-2B94-4D9F-97FB-ED70DAC5D49B}">
      <dgm:prSet phldrT="[Texto]" custT="1"/>
      <dgm:spPr/>
      <dgm:t>
        <a:bodyPr/>
        <a:lstStyle/>
        <a:p>
          <a:pPr algn="l"/>
          <a:r>
            <a:rPr lang="es-ES" sz="1800" dirty="0"/>
            <a:t>8. </a:t>
          </a:r>
          <a:r>
            <a:rPr lang="es-ES" sz="1800" dirty="0" err="1"/>
            <a:t>Hipotesiak</a:t>
          </a:r>
          <a:r>
            <a:rPr lang="es-ES" sz="1800" dirty="0"/>
            <a:t> eta </a:t>
          </a:r>
          <a:r>
            <a:rPr lang="es-ES" sz="1800" dirty="0" err="1"/>
            <a:t>Murriztapenak</a:t>
          </a:r>
          <a:endParaRPr lang="es-ES" sz="1800" dirty="0"/>
        </a:p>
      </dgm:t>
    </dgm:pt>
    <dgm:pt modelId="{13BD843A-0169-4D6F-9326-9342FA3E78C4}" type="parTrans" cxnId="{ABCFE177-2871-4F8F-892B-2E3D78F3B7CF}">
      <dgm:prSet/>
      <dgm:spPr/>
      <dgm:t>
        <a:bodyPr/>
        <a:lstStyle/>
        <a:p>
          <a:endParaRPr lang="es-ES"/>
        </a:p>
      </dgm:t>
    </dgm:pt>
    <dgm:pt modelId="{42925405-EF41-44E5-B6E3-195F17FA46CE}" type="sibTrans" cxnId="{ABCFE177-2871-4F8F-892B-2E3D78F3B7CF}">
      <dgm:prSet/>
      <dgm:spPr/>
      <dgm:t>
        <a:bodyPr/>
        <a:lstStyle/>
        <a:p>
          <a:endParaRPr lang="es-ES"/>
        </a:p>
      </dgm:t>
    </dgm:pt>
    <dgm:pt modelId="{A318C13D-17ED-4B2C-8D29-7E5372502350}" type="pres">
      <dgm:prSet presAssocID="{DEA2AE9E-8649-4807-A4B4-C7FDC7D75F4F}" presName="linearFlow" presStyleCnt="0">
        <dgm:presLayoutVars>
          <dgm:dir/>
          <dgm:resizeHandles val="exact"/>
        </dgm:presLayoutVars>
      </dgm:prSet>
      <dgm:spPr/>
    </dgm:pt>
    <dgm:pt modelId="{1F71C2C3-F0A4-48DC-A476-FD4654413CBF}" type="pres">
      <dgm:prSet presAssocID="{F2CADB80-2B94-4D9F-97FB-ED70DAC5D49B}" presName="composite" presStyleCnt="0"/>
      <dgm:spPr/>
    </dgm:pt>
    <dgm:pt modelId="{261CA21B-C4E4-4BCD-B14C-B4BA4ACE0EE8}" type="pres">
      <dgm:prSet presAssocID="{F2CADB80-2B94-4D9F-97FB-ED70DAC5D49B}" presName="imgShp" presStyleLbl="fgImgPlace1" presStyleIdx="0" presStyleCnt="3"/>
      <dgm:spPr/>
    </dgm:pt>
    <dgm:pt modelId="{1C227BDE-6212-4260-BA8F-CA186D5A525A}" type="pres">
      <dgm:prSet presAssocID="{F2CADB80-2B94-4D9F-97FB-ED70DAC5D49B}" presName="txShp" presStyleLbl="node1" presStyleIdx="0" presStyleCnt="3">
        <dgm:presLayoutVars>
          <dgm:bulletEnabled val="1"/>
        </dgm:presLayoutVars>
      </dgm:prSet>
      <dgm:spPr/>
    </dgm:pt>
    <dgm:pt modelId="{2FF1A598-F3FF-4CD9-8A5E-2931EFBB9B94}" type="pres">
      <dgm:prSet presAssocID="{42925405-EF41-44E5-B6E3-195F17FA46CE}" presName="spacing" presStyleCnt="0"/>
      <dgm:spPr/>
    </dgm:pt>
    <dgm:pt modelId="{3541D000-69ED-42AA-A240-67F5306F0F2A}" type="pres">
      <dgm:prSet presAssocID="{729A321D-10FF-43EB-A245-88A22FAF932C}" presName="composite" presStyleCnt="0"/>
      <dgm:spPr/>
    </dgm:pt>
    <dgm:pt modelId="{0E5D3D9D-1A82-4E53-8400-B7C88457B829}" type="pres">
      <dgm:prSet presAssocID="{729A321D-10FF-43EB-A245-88A22FAF932C}" presName="imgShp" presStyleLbl="fgImgPlace1" presStyleIdx="1" presStyleCnt="3"/>
      <dgm:spPr/>
    </dgm:pt>
    <dgm:pt modelId="{CA9A8DD4-DCB8-4A01-9B46-6FB128BCC3F6}" type="pres">
      <dgm:prSet presAssocID="{729A321D-10FF-43EB-A245-88A22FAF932C}" presName="txShp" presStyleLbl="node1" presStyleIdx="1" presStyleCnt="3">
        <dgm:presLayoutVars>
          <dgm:bulletEnabled val="1"/>
        </dgm:presLayoutVars>
      </dgm:prSet>
      <dgm:spPr/>
    </dgm:pt>
    <dgm:pt modelId="{A76136AD-E88E-4C87-9753-DD300BD75ADC}" type="pres">
      <dgm:prSet presAssocID="{13D3F5D0-9CFB-49A1-9133-1C1ED4620949}" presName="spacing" presStyleCnt="0"/>
      <dgm:spPr/>
    </dgm:pt>
    <dgm:pt modelId="{A17293DB-96EA-45DD-8C8D-EE7F3992ADAF}" type="pres">
      <dgm:prSet presAssocID="{BDD4024F-5BA7-4840-8698-49CB1BFB974F}" presName="composite" presStyleCnt="0"/>
      <dgm:spPr/>
    </dgm:pt>
    <dgm:pt modelId="{F0ED3B26-FCD6-4EDC-8892-D51DD55BBB43}" type="pres">
      <dgm:prSet presAssocID="{BDD4024F-5BA7-4840-8698-49CB1BFB974F}" presName="imgShp" presStyleLbl="fgImgPlace1" presStyleIdx="2" presStyleCnt="3"/>
      <dgm:spPr/>
    </dgm:pt>
    <dgm:pt modelId="{199F12B0-7810-43CD-91FE-3A6EC010942A}" type="pres">
      <dgm:prSet presAssocID="{BDD4024F-5BA7-4840-8698-49CB1BFB974F}" presName="txShp" presStyleLbl="node1" presStyleIdx="2" presStyleCnt="3">
        <dgm:presLayoutVars>
          <dgm:bulletEnabled val="1"/>
        </dgm:presLayoutVars>
      </dgm:prSet>
      <dgm:spPr/>
    </dgm:pt>
  </dgm:ptLst>
  <dgm:cxnLst>
    <dgm:cxn modelId="{AF723730-E8F2-4815-AA68-89EF125F17F2}" srcId="{DEA2AE9E-8649-4807-A4B4-C7FDC7D75F4F}" destId="{729A321D-10FF-43EB-A245-88A22FAF932C}" srcOrd="1" destOrd="0" parTransId="{2F58361B-04CD-43D0-AB53-94F4F9D35E55}" sibTransId="{13D3F5D0-9CFB-49A1-9133-1C1ED4620949}"/>
    <dgm:cxn modelId="{F3907362-BEB5-4A8C-BE10-3E2E503DF35D}" srcId="{DEA2AE9E-8649-4807-A4B4-C7FDC7D75F4F}" destId="{BDD4024F-5BA7-4840-8698-49CB1BFB974F}" srcOrd="2" destOrd="0" parTransId="{1A521DE2-EE9D-43F0-A9AD-5BEB33B97A0A}" sibTransId="{69F46EBC-A9CD-4343-8212-EF97FF4D65D2}"/>
    <dgm:cxn modelId="{7BBCB844-8991-4DC8-B98F-49BD5CF75093}" type="presOf" srcId="{F2CADB80-2B94-4D9F-97FB-ED70DAC5D49B}" destId="{1C227BDE-6212-4260-BA8F-CA186D5A525A}" srcOrd="0" destOrd="0" presId="urn:microsoft.com/office/officeart/2005/8/layout/vList3"/>
    <dgm:cxn modelId="{ABCFE177-2871-4F8F-892B-2E3D78F3B7CF}" srcId="{DEA2AE9E-8649-4807-A4B4-C7FDC7D75F4F}" destId="{F2CADB80-2B94-4D9F-97FB-ED70DAC5D49B}" srcOrd="0" destOrd="0" parTransId="{13BD843A-0169-4D6F-9326-9342FA3E78C4}" sibTransId="{42925405-EF41-44E5-B6E3-195F17FA46CE}"/>
    <dgm:cxn modelId="{6EF45593-09E7-497B-89BA-90C84F0AD71B}" type="presOf" srcId="{729A321D-10FF-43EB-A245-88A22FAF932C}" destId="{CA9A8DD4-DCB8-4A01-9B46-6FB128BCC3F6}" srcOrd="0" destOrd="0" presId="urn:microsoft.com/office/officeart/2005/8/layout/vList3"/>
    <dgm:cxn modelId="{3DE908C7-87F7-4BEF-9DFA-90F39E888B5A}" type="presOf" srcId="{BDD4024F-5BA7-4840-8698-49CB1BFB974F}" destId="{199F12B0-7810-43CD-91FE-3A6EC010942A}" srcOrd="0" destOrd="0" presId="urn:microsoft.com/office/officeart/2005/8/layout/vList3"/>
    <dgm:cxn modelId="{DBC99FE7-32CB-4503-A554-AEAD9820FF67}" type="presOf" srcId="{DEA2AE9E-8649-4807-A4B4-C7FDC7D75F4F}" destId="{A318C13D-17ED-4B2C-8D29-7E5372502350}" srcOrd="0" destOrd="0" presId="urn:microsoft.com/office/officeart/2005/8/layout/vList3"/>
    <dgm:cxn modelId="{E36F962C-45F0-48EC-A316-9FE3FF35ACC4}" type="presParOf" srcId="{A318C13D-17ED-4B2C-8D29-7E5372502350}" destId="{1F71C2C3-F0A4-48DC-A476-FD4654413CBF}" srcOrd="0" destOrd="0" presId="urn:microsoft.com/office/officeart/2005/8/layout/vList3"/>
    <dgm:cxn modelId="{485F1810-2DF2-4DBB-8EDF-C6A93D76C78C}" type="presParOf" srcId="{1F71C2C3-F0A4-48DC-A476-FD4654413CBF}" destId="{261CA21B-C4E4-4BCD-B14C-B4BA4ACE0EE8}" srcOrd="0" destOrd="0" presId="urn:microsoft.com/office/officeart/2005/8/layout/vList3"/>
    <dgm:cxn modelId="{A15B1793-CF7E-48E9-B1C5-576B29AF0084}" type="presParOf" srcId="{1F71C2C3-F0A4-48DC-A476-FD4654413CBF}" destId="{1C227BDE-6212-4260-BA8F-CA186D5A525A}" srcOrd="1" destOrd="0" presId="urn:microsoft.com/office/officeart/2005/8/layout/vList3"/>
    <dgm:cxn modelId="{656266BE-AFF0-4402-8752-008645B54218}" type="presParOf" srcId="{A318C13D-17ED-4B2C-8D29-7E5372502350}" destId="{2FF1A598-F3FF-4CD9-8A5E-2931EFBB9B94}" srcOrd="1" destOrd="0" presId="urn:microsoft.com/office/officeart/2005/8/layout/vList3"/>
    <dgm:cxn modelId="{5C8E0280-BE93-473E-ACB9-D3F2A7097501}" type="presParOf" srcId="{A318C13D-17ED-4B2C-8D29-7E5372502350}" destId="{3541D000-69ED-42AA-A240-67F5306F0F2A}" srcOrd="2" destOrd="0" presId="urn:microsoft.com/office/officeart/2005/8/layout/vList3"/>
    <dgm:cxn modelId="{E065F994-CF46-47A1-B18E-90FCA3772C7D}" type="presParOf" srcId="{3541D000-69ED-42AA-A240-67F5306F0F2A}" destId="{0E5D3D9D-1A82-4E53-8400-B7C88457B829}" srcOrd="0" destOrd="0" presId="urn:microsoft.com/office/officeart/2005/8/layout/vList3"/>
    <dgm:cxn modelId="{BC97F90F-0A79-4282-93AF-D4BF27334964}" type="presParOf" srcId="{3541D000-69ED-42AA-A240-67F5306F0F2A}" destId="{CA9A8DD4-DCB8-4A01-9B46-6FB128BCC3F6}" srcOrd="1" destOrd="0" presId="urn:microsoft.com/office/officeart/2005/8/layout/vList3"/>
    <dgm:cxn modelId="{AF65249D-0BC4-4F94-A7E7-709A27108CEE}" type="presParOf" srcId="{A318C13D-17ED-4B2C-8D29-7E5372502350}" destId="{A76136AD-E88E-4C87-9753-DD300BD75ADC}" srcOrd="3" destOrd="0" presId="urn:microsoft.com/office/officeart/2005/8/layout/vList3"/>
    <dgm:cxn modelId="{985B9CE2-B832-43A5-9408-01A886630C09}" type="presParOf" srcId="{A318C13D-17ED-4B2C-8D29-7E5372502350}" destId="{A17293DB-96EA-45DD-8C8D-EE7F3992ADAF}" srcOrd="4" destOrd="0" presId="urn:microsoft.com/office/officeart/2005/8/layout/vList3"/>
    <dgm:cxn modelId="{8F8D6352-1EBB-4B5C-BC13-3741E8C06039}" type="presParOf" srcId="{A17293DB-96EA-45DD-8C8D-EE7F3992ADAF}" destId="{F0ED3B26-FCD6-4EDC-8892-D51DD55BBB43}" srcOrd="0" destOrd="0" presId="urn:microsoft.com/office/officeart/2005/8/layout/vList3"/>
    <dgm:cxn modelId="{FAD5D00A-145A-4EBC-B311-EB16C93B3A0F}" type="presParOf" srcId="{A17293DB-96EA-45DD-8C8D-EE7F3992ADAF}" destId="{199F12B0-7810-43CD-91FE-3A6EC010942A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DEA2AE9E-8649-4807-A4B4-C7FDC7D75F4F}" type="doc">
      <dgm:prSet loTypeId="urn:microsoft.com/office/officeart/2005/8/layout/vList3" loCatId="list" qsTypeId="urn:microsoft.com/office/officeart/2005/8/quickstyle/simple1" qsCatId="simple" csTypeId="urn:microsoft.com/office/officeart/2005/8/colors/accent1_1" csCatId="accent1" phldr="1"/>
      <dgm:spPr/>
    </dgm:pt>
    <dgm:pt modelId="{729A321D-10FF-43EB-A245-88A22FAF932C}">
      <dgm:prSet phldrT="[Texto]" custT="1"/>
      <dgm:spPr/>
      <dgm:t>
        <a:bodyPr/>
        <a:lstStyle/>
        <a:p>
          <a:pPr algn="l"/>
          <a:r>
            <a:rPr lang="es-ES" sz="1800" b="1" dirty="0"/>
            <a:t>9. </a:t>
          </a:r>
          <a:r>
            <a:rPr lang="es-ES" sz="1800" b="1" dirty="0" err="1"/>
            <a:t>Aukeren</a:t>
          </a:r>
          <a:r>
            <a:rPr lang="es-ES" sz="1800" b="1" dirty="0"/>
            <a:t> </a:t>
          </a:r>
          <a:r>
            <a:rPr lang="es-ES" sz="1800" b="1" dirty="0" err="1"/>
            <a:t>Azterketa</a:t>
          </a:r>
          <a:endParaRPr lang="es-ES" sz="1800" b="1" dirty="0"/>
        </a:p>
      </dgm:t>
    </dgm:pt>
    <dgm:pt modelId="{2F58361B-04CD-43D0-AB53-94F4F9D35E55}" type="parTrans" cxnId="{AF723730-E8F2-4815-AA68-89EF125F17F2}">
      <dgm:prSet/>
      <dgm:spPr/>
      <dgm:t>
        <a:bodyPr/>
        <a:lstStyle/>
        <a:p>
          <a:pPr algn="l"/>
          <a:endParaRPr lang="es-ES" sz="2400"/>
        </a:p>
      </dgm:t>
    </dgm:pt>
    <dgm:pt modelId="{13D3F5D0-9CFB-49A1-9133-1C1ED4620949}" type="sibTrans" cxnId="{AF723730-E8F2-4815-AA68-89EF125F17F2}">
      <dgm:prSet/>
      <dgm:spPr/>
      <dgm:t>
        <a:bodyPr/>
        <a:lstStyle/>
        <a:p>
          <a:pPr algn="l"/>
          <a:endParaRPr lang="es-ES" sz="2400"/>
        </a:p>
      </dgm:t>
    </dgm:pt>
    <dgm:pt modelId="{BDD4024F-5BA7-4840-8698-49CB1BFB974F}">
      <dgm:prSet custT="1"/>
      <dgm:spPr/>
      <dgm:t>
        <a:bodyPr/>
        <a:lstStyle/>
        <a:p>
          <a:pPr algn="l"/>
          <a:r>
            <a:rPr lang="es-ES" sz="1800" dirty="0"/>
            <a:t>10. </a:t>
          </a:r>
          <a:r>
            <a:rPr lang="es-ES" sz="1800" dirty="0" err="1"/>
            <a:t>Proposatutako</a:t>
          </a:r>
          <a:r>
            <a:rPr lang="es-ES" sz="1800" dirty="0"/>
            <a:t> Sistema</a:t>
          </a:r>
        </a:p>
      </dgm:t>
    </dgm:pt>
    <dgm:pt modelId="{1A521DE2-EE9D-43F0-A9AD-5BEB33B97A0A}" type="parTrans" cxnId="{F3907362-BEB5-4A8C-BE10-3E2E503DF35D}">
      <dgm:prSet/>
      <dgm:spPr/>
      <dgm:t>
        <a:bodyPr/>
        <a:lstStyle/>
        <a:p>
          <a:pPr algn="l"/>
          <a:endParaRPr lang="es-ES" sz="2400"/>
        </a:p>
      </dgm:t>
    </dgm:pt>
    <dgm:pt modelId="{69F46EBC-A9CD-4343-8212-EF97FF4D65D2}" type="sibTrans" cxnId="{F3907362-BEB5-4A8C-BE10-3E2E503DF35D}">
      <dgm:prSet/>
      <dgm:spPr/>
      <dgm:t>
        <a:bodyPr/>
        <a:lstStyle/>
        <a:p>
          <a:pPr algn="l"/>
          <a:endParaRPr lang="es-ES" sz="2400"/>
        </a:p>
      </dgm:t>
    </dgm:pt>
    <dgm:pt modelId="{F2CADB80-2B94-4D9F-97FB-ED70DAC5D49B}">
      <dgm:prSet phldrT="[Texto]" custT="1"/>
      <dgm:spPr/>
      <dgm:t>
        <a:bodyPr/>
        <a:lstStyle/>
        <a:p>
          <a:pPr algn="l"/>
          <a:r>
            <a:rPr lang="es-ES" sz="1800" dirty="0"/>
            <a:t>8. </a:t>
          </a:r>
          <a:r>
            <a:rPr lang="es-ES" sz="1800" dirty="0" err="1"/>
            <a:t>Hipotesiak</a:t>
          </a:r>
          <a:r>
            <a:rPr lang="es-ES" sz="1800" dirty="0"/>
            <a:t> eta </a:t>
          </a:r>
          <a:r>
            <a:rPr lang="es-ES" sz="1800" dirty="0" err="1"/>
            <a:t>Murriztapenak</a:t>
          </a:r>
          <a:endParaRPr lang="es-ES" sz="1800" dirty="0"/>
        </a:p>
      </dgm:t>
    </dgm:pt>
    <dgm:pt modelId="{13BD843A-0169-4D6F-9326-9342FA3E78C4}" type="parTrans" cxnId="{ABCFE177-2871-4F8F-892B-2E3D78F3B7CF}">
      <dgm:prSet/>
      <dgm:spPr/>
      <dgm:t>
        <a:bodyPr/>
        <a:lstStyle/>
        <a:p>
          <a:endParaRPr lang="es-ES"/>
        </a:p>
      </dgm:t>
    </dgm:pt>
    <dgm:pt modelId="{42925405-EF41-44E5-B6E3-195F17FA46CE}" type="sibTrans" cxnId="{ABCFE177-2871-4F8F-892B-2E3D78F3B7CF}">
      <dgm:prSet/>
      <dgm:spPr/>
      <dgm:t>
        <a:bodyPr/>
        <a:lstStyle/>
        <a:p>
          <a:endParaRPr lang="es-ES"/>
        </a:p>
      </dgm:t>
    </dgm:pt>
    <dgm:pt modelId="{A318C13D-17ED-4B2C-8D29-7E5372502350}" type="pres">
      <dgm:prSet presAssocID="{DEA2AE9E-8649-4807-A4B4-C7FDC7D75F4F}" presName="linearFlow" presStyleCnt="0">
        <dgm:presLayoutVars>
          <dgm:dir/>
          <dgm:resizeHandles val="exact"/>
        </dgm:presLayoutVars>
      </dgm:prSet>
      <dgm:spPr/>
    </dgm:pt>
    <dgm:pt modelId="{1F71C2C3-F0A4-48DC-A476-FD4654413CBF}" type="pres">
      <dgm:prSet presAssocID="{F2CADB80-2B94-4D9F-97FB-ED70DAC5D49B}" presName="composite" presStyleCnt="0"/>
      <dgm:spPr/>
    </dgm:pt>
    <dgm:pt modelId="{261CA21B-C4E4-4BCD-B14C-B4BA4ACE0EE8}" type="pres">
      <dgm:prSet presAssocID="{F2CADB80-2B94-4D9F-97FB-ED70DAC5D49B}" presName="imgShp" presStyleLbl="fgImgPlace1" presStyleIdx="0" presStyleCnt="3"/>
      <dgm:spPr/>
    </dgm:pt>
    <dgm:pt modelId="{1C227BDE-6212-4260-BA8F-CA186D5A525A}" type="pres">
      <dgm:prSet presAssocID="{F2CADB80-2B94-4D9F-97FB-ED70DAC5D49B}" presName="txShp" presStyleLbl="node1" presStyleIdx="0" presStyleCnt="3">
        <dgm:presLayoutVars>
          <dgm:bulletEnabled val="1"/>
        </dgm:presLayoutVars>
      </dgm:prSet>
      <dgm:spPr/>
    </dgm:pt>
    <dgm:pt modelId="{2FF1A598-F3FF-4CD9-8A5E-2931EFBB9B94}" type="pres">
      <dgm:prSet presAssocID="{42925405-EF41-44E5-B6E3-195F17FA46CE}" presName="spacing" presStyleCnt="0"/>
      <dgm:spPr/>
    </dgm:pt>
    <dgm:pt modelId="{3541D000-69ED-42AA-A240-67F5306F0F2A}" type="pres">
      <dgm:prSet presAssocID="{729A321D-10FF-43EB-A245-88A22FAF932C}" presName="composite" presStyleCnt="0"/>
      <dgm:spPr/>
    </dgm:pt>
    <dgm:pt modelId="{0E5D3D9D-1A82-4E53-8400-B7C88457B829}" type="pres">
      <dgm:prSet presAssocID="{729A321D-10FF-43EB-A245-88A22FAF932C}" presName="imgShp" presStyleLbl="fgImgPlace1" presStyleIdx="1" presStyleCnt="3"/>
      <dgm:spPr/>
    </dgm:pt>
    <dgm:pt modelId="{CA9A8DD4-DCB8-4A01-9B46-6FB128BCC3F6}" type="pres">
      <dgm:prSet presAssocID="{729A321D-10FF-43EB-A245-88A22FAF932C}" presName="txShp" presStyleLbl="node1" presStyleIdx="1" presStyleCnt="3">
        <dgm:presLayoutVars>
          <dgm:bulletEnabled val="1"/>
        </dgm:presLayoutVars>
      </dgm:prSet>
      <dgm:spPr/>
    </dgm:pt>
    <dgm:pt modelId="{A76136AD-E88E-4C87-9753-DD300BD75ADC}" type="pres">
      <dgm:prSet presAssocID="{13D3F5D0-9CFB-49A1-9133-1C1ED4620949}" presName="spacing" presStyleCnt="0"/>
      <dgm:spPr/>
    </dgm:pt>
    <dgm:pt modelId="{A17293DB-96EA-45DD-8C8D-EE7F3992ADAF}" type="pres">
      <dgm:prSet presAssocID="{BDD4024F-5BA7-4840-8698-49CB1BFB974F}" presName="composite" presStyleCnt="0"/>
      <dgm:spPr/>
    </dgm:pt>
    <dgm:pt modelId="{F0ED3B26-FCD6-4EDC-8892-D51DD55BBB43}" type="pres">
      <dgm:prSet presAssocID="{BDD4024F-5BA7-4840-8698-49CB1BFB974F}" presName="imgShp" presStyleLbl="fgImgPlace1" presStyleIdx="2" presStyleCnt="3"/>
      <dgm:spPr/>
    </dgm:pt>
    <dgm:pt modelId="{199F12B0-7810-43CD-91FE-3A6EC010942A}" type="pres">
      <dgm:prSet presAssocID="{BDD4024F-5BA7-4840-8698-49CB1BFB974F}" presName="txShp" presStyleLbl="node1" presStyleIdx="2" presStyleCnt="3">
        <dgm:presLayoutVars>
          <dgm:bulletEnabled val="1"/>
        </dgm:presLayoutVars>
      </dgm:prSet>
      <dgm:spPr/>
    </dgm:pt>
  </dgm:ptLst>
  <dgm:cxnLst>
    <dgm:cxn modelId="{AF723730-E8F2-4815-AA68-89EF125F17F2}" srcId="{DEA2AE9E-8649-4807-A4B4-C7FDC7D75F4F}" destId="{729A321D-10FF-43EB-A245-88A22FAF932C}" srcOrd="1" destOrd="0" parTransId="{2F58361B-04CD-43D0-AB53-94F4F9D35E55}" sibTransId="{13D3F5D0-9CFB-49A1-9133-1C1ED4620949}"/>
    <dgm:cxn modelId="{F3907362-BEB5-4A8C-BE10-3E2E503DF35D}" srcId="{DEA2AE9E-8649-4807-A4B4-C7FDC7D75F4F}" destId="{BDD4024F-5BA7-4840-8698-49CB1BFB974F}" srcOrd="2" destOrd="0" parTransId="{1A521DE2-EE9D-43F0-A9AD-5BEB33B97A0A}" sibTransId="{69F46EBC-A9CD-4343-8212-EF97FF4D65D2}"/>
    <dgm:cxn modelId="{7BBCB844-8991-4DC8-B98F-49BD5CF75093}" type="presOf" srcId="{F2CADB80-2B94-4D9F-97FB-ED70DAC5D49B}" destId="{1C227BDE-6212-4260-BA8F-CA186D5A525A}" srcOrd="0" destOrd="0" presId="urn:microsoft.com/office/officeart/2005/8/layout/vList3"/>
    <dgm:cxn modelId="{ABCFE177-2871-4F8F-892B-2E3D78F3B7CF}" srcId="{DEA2AE9E-8649-4807-A4B4-C7FDC7D75F4F}" destId="{F2CADB80-2B94-4D9F-97FB-ED70DAC5D49B}" srcOrd="0" destOrd="0" parTransId="{13BD843A-0169-4D6F-9326-9342FA3E78C4}" sibTransId="{42925405-EF41-44E5-B6E3-195F17FA46CE}"/>
    <dgm:cxn modelId="{6EF45593-09E7-497B-89BA-90C84F0AD71B}" type="presOf" srcId="{729A321D-10FF-43EB-A245-88A22FAF932C}" destId="{CA9A8DD4-DCB8-4A01-9B46-6FB128BCC3F6}" srcOrd="0" destOrd="0" presId="urn:microsoft.com/office/officeart/2005/8/layout/vList3"/>
    <dgm:cxn modelId="{3DE908C7-87F7-4BEF-9DFA-90F39E888B5A}" type="presOf" srcId="{BDD4024F-5BA7-4840-8698-49CB1BFB974F}" destId="{199F12B0-7810-43CD-91FE-3A6EC010942A}" srcOrd="0" destOrd="0" presId="urn:microsoft.com/office/officeart/2005/8/layout/vList3"/>
    <dgm:cxn modelId="{DBC99FE7-32CB-4503-A554-AEAD9820FF67}" type="presOf" srcId="{DEA2AE9E-8649-4807-A4B4-C7FDC7D75F4F}" destId="{A318C13D-17ED-4B2C-8D29-7E5372502350}" srcOrd="0" destOrd="0" presId="urn:microsoft.com/office/officeart/2005/8/layout/vList3"/>
    <dgm:cxn modelId="{E36F962C-45F0-48EC-A316-9FE3FF35ACC4}" type="presParOf" srcId="{A318C13D-17ED-4B2C-8D29-7E5372502350}" destId="{1F71C2C3-F0A4-48DC-A476-FD4654413CBF}" srcOrd="0" destOrd="0" presId="urn:microsoft.com/office/officeart/2005/8/layout/vList3"/>
    <dgm:cxn modelId="{485F1810-2DF2-4DBB-8EDF-C6A93D76C78C}" type="presParOf" srcId="{1F71C2C3-F0A4-48DC-A476-FD4654413CBF}" destId="{261CA21B-C4E4-4BCD-B14C-B4BA4ACE0EE8}" srcOrd="0" destOrd="0" presId="urn:microsoft.com/office/officeart/2005/8/layout/vList3"/>
    <dgm:cxn modelId="{A15B1793-CF7E-48E9-B1C5-576B29AF0084}" type="presParOf" srcId="{1F71C2C3-F0A4-48DC-A476-FD4654413CBF}" destId="{1C227BDE-6212-4260-BA8F-CA186D5A525A}" srcOrd="1" destOrd="0" presId="urn:microsoft.com/office/officeart/2005/8/layout/vList3"/>
    <dgm:cxn modelId="{656266BE-AFF0-4402-8752-008645B54218}" type="presParOf" srcId="{A318C13D-17ED-4B2C-8D29-7E5372502350}" destId="{2FF1A598-F3FF-4CD9-8A5E-2931EFBB9B94}" srcOrd="1" destOrd="0" presId="urn:microsoft.com/office/officeart/2005/8/layout/vList3"/>
    <dgm:cxn modelId="{5C8E0280-BE93-473E-ACB9-D3F2A7097501}" type="presParOf" srcId="{A318C13D-17ED-4B2C-8D29-7E5372502350}" destId="{3541D000-69ED-42AA-A240-67F5306F0F2A}" srcOrd="2" destOrd="0" presId="urn:microsoft.com/office/officeart/2005/8/layout/vList3"/>
    <dgm:cxn modelId="{E065F994-CF46-47A1-B18E-90FCA3772C7D}" type="presParOf" srcId="{3541D000-69ED-42AA-A240-67F5306F0F2A}" destId="{0E5D3D9D-1A82-4E53-8400-B7C88457B829}" srcOrd="0" destOrd="0" presId="urn:microsoft.com/office/officeart/2005/8/layout/vList3"/>
    <dgm:cxn modelId="{BC97F90F-0A79-4282-93AF-D4BF27334964}" type="presParOf" srcId="{3541D000-69ED-42AA-A240-67F5306F0F2A}" destId="{CA9A8DD4-DCB8-4A01-9B46-6FB128BCC3F6}" srcOrd="1" destOrd="0" presId="urn:microsoft.com/office/officeart/2005/8/layout/vList3"/>
    <dgm:cxn modelId="{AF65249D-0BC4-4F94-A7E7-709A27108CEE}" type="presParOf" srcId="{A318C13D-17ED-4B2C-8D29-7E5372502350}" destId="{A76136AD-E88E-4C87-9753-DD300BD75ADC}" srcOrd="3" destOrd="0" presId="urn:microsoft.com/office/officeart/2005/8/layout/vList3"/>
    <dgm:cxn modelId="{985B9CE2-B832-43A5-9408-01A886630C09}" type="presParOf" srcId="{A318C13D-17ED-4B2C-8D29-7E5372502350}" destId="{A17293DB-96EA-45DD-8C8D-EE7F3992ADAF}" srcOrd="4" destOrd="0" presId="urn:microsoft.com/office/officeart/2005/8/layout/vList3"/>
    <dgm:cxn modelId="{8F8D6352-1EBB-4B5C-BC13-3741E8C06039}" type="presParOf" srcId="{A17293DB-96EA-45DD-8C8D-EE7F3992ADAF}" destId="{F0ED3B26-FCD6-4EDC-8892-D51DD55BBB43}" srcOrd="0" destOrd="0" presId="urn:microsoft.com/office/officeart/2005/8/layout/vList3"/>
    <dgm:cxn modelId="{FAD5D00A-145A-4EBC-B311-EB16C93B3A0F}" type="presParOf" srcId="{A17293DB-96EA-45DD-8C8D-EE7F3992ADAF}" destId="{199F12B0-7810-43CD-91FE-3A6EC010942A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EA2AE9E-8649-4807-A4B4-C7FDC7D75F4F}" type="doc">
      <dgm:prSet loTypeId="urn:microsoft.com/office/officeart/2005/8/layout/vList3" loCatId="list" qsTypeId="urn:microsoft.com/office/officeart/2005/8/quickstyle/simple1" qsCatId="simple" csTypeId="urn:microsoft.com/office/officeart/2005/8/colors/accent1_1" csCatId="accent1" phldr="1"/>
      <dgm:spPr/>
    </dgm:pt>
    <dgm:pt modelId="{729A321D-10FF-43EB-A245-88A22FAF932C}">
      <dgm:prSet phldrT="[Texto]" custT="1"/>
      <dgm:spPr/>
      <dgm:t>
        <a:bodyPr/>
        <a:lstStyle/>
        <a:p>
          <a:pPr algn="l"/>
          <a:r>
            <a:rPr lang="es-ES" sz="1800" dirty="0"/>
            <a:t>1. </a:t>
          </a:r>
          <a:r>
            <a:rPr lang="es-ES" sz="1800" dirty="0" err="1"/>
            <a:t>Sarrera</a:t>
          </a:r>
          <a:endParaRPr lang="es-ES" sz="1800" dirty="0"/>
        </a:p>
      </dgm:t>
    </dgm:pt>
    <dgm:pt modelId="{2F58361B-04CD-43D0-AB53-94F4F9D35E55}" type="parTrans" cxnId="{AF723730-E8F2-4815-AA68-89EF125F17F2}">
      <dgm:prSet/>
      <dgm:spPr/>
      <dgm:t>
        <a:bodyPr/>
        <a:lstStyle/>
        <a:p>
          <a:pPr algn="l"/>
          <a:endParaRPr lang="es-ES" sz="2400"/>
        </a:p>
      </dgm:t>
    </dgm:pt>
    <dgm:pt modelId="{13D3F5D0-9CFB-49A1-9133-1C1ED4620949}" type="sibTrans" cxnId="{AF723730-E8F2-4815-AA68-89EF125F17F2}">
      <dgm:prSet/>
      <dgm:spPr/>
      <dgm:t>
        <a:bodyPr/>
        <a:lstStyle/>
        <a:p>
          <a:pPr algn="l"/>
          <a:endParaRPr lang="es-ES" sz="2400"/>
        </a:p>
      </dgm:t>
    </dgm:pt>
    <dgm:pt modelId="{BDD4024F-5BA7-4840-8698-49CB1BFB974F}">
      <dgm:prSet custT="1"/>
      <dgm:spPr/>
      <dgm:t>
        <a:bodyPr/>
        <a:lstStyle/>
        <a:p>
          <a:pPr algn="l"/>
          <a:r>
            <a:rPr lang="es-ES" sz="1800" dirty="0"/>
            <a:t>2. </a:t>
          </a:r>
          <a:r>
            <a:rPr lang="es-ES" sz="1800" dirty="0" err="1"/>
            <a:t>Helburuak</a:t>
          </a:r>
          <a:endParaRPr lang="es-ES" sz="1800" dirty="0"/>
        </a:p>
      </dgm:t>
    </dgm:pt>
    <dgm:pt modelId="{1A521DE2-EE9D-43F0-A9AD-5BEB33B97A0A}" type="parTrans" cxnId="{F3907362-BEB5-4A8C-BE10-3E2E503DF35D}">
      <dgm:prSet/>
      <dgm:spPr/>
      <dgm:t>
        <a:bodyPr/>
        <a:lstStyle/>
        <a:p>
          <a:pPr algn="l"/>
          <a:endParaRPr lang="es-ES" sz="2400"/>
        </a:p>
      </dgm:t>
    </dgm:pt>
    <dgm:pt modelId="{69F46EBC-A9CD-4343-8212-EF97FF4D65D2}" type="sibTrans" cxnId="{F3907362-BEB5-4A8C-BE10-3E2E503DF35D}">
      <dgm:prSet/>
      <dgm:spPr/>
      <dgm:t>
        <a:bodyPr/>
        <a:lstStyle/>
        <a:p>
          <a:pPr algn="l"/>
          <a:endParaRPr lang="es-ES" sz="2400"/>
        </a:p>
      </dgm:t>
    </dgm:pt>
    <dgm:pt modelId="{3B5E713F-0703-4FF8-AA77-1DDC8503907D}">
      <dgm:prSet custT="1"/>
      <dgm:spPr/>
      <dgm:t>
        <a:bodyPr/>
        <a:lstStyle/>
        <a:p>
          <a:pPr algn="l"/>
          <a:r>
            <a:rPr lang="eu-ES" sz="1800" dirty="0"/>
            <a:t>3. Aurrekariak</a:t>
          </a:r>
        </a:p>
      </dgm:t>
    </dgm:pt>
    <dgm:pt modelId="{A2EE051A-C298-4137-BCEE-9E154D787AFF}" type="parTrans" cxnId="{774819F6-CFFE-48E9-82B2-58B0EC170410}">
      <dgm:prSet/>
      <dgm:spPr/>
      <dgm:t>
        <a:bodyPr/>
        <a:lstStyle/>
        <a:p>
          <a:pPr algn="l"/>
          <a:endParaRPr lang="es-ES" sz="2400"/>
        </a:p>
      </dgm:t>
    </dgm:pt>
    <dgm:pt modelId="{E642F2F2-81A5-45B5-8D6C-820649391CF8}" type="sibTrans" cxnId="{774819F6-CFFE-48E9-82B2-58B0EC170410}">
      <dgm:prSet/>
      <dgm:spPr/>
      <dgm:t>
        <a:bodyPr/>
        <a:lstStyle/>
        <a:p>
          <a:pPr algn="l"/>
          <a:endParaRPr lang="es-ES" sz="2400"/>
        </a:p>
      </dgm:t>
    </dgm:pt>
    <dgm:pt modelId="{D74ABACC-C8D7-40CB-8D6E-1826C4DBB070}">
      <dgm:prSet custT="1"/>
      <dgm:spPr/>
      <dgm:t>
        <a:bodyPr/>
        <a:lstStyle/>
        <a:p>
          <a:pPr algn="l"/>
          <a:r>
            <a:rPr lang="eu-ES" sz="1800" dirty="0"/>
            <a:t>4. Egungo</a:t>
          </a:r>
          <a:r>
            <a:rPr lang="es-ES" sz="1800" dirty="0"/>
            <a:t> </a:t>
          </a:r>
          <a:r>
            <a:rPr lang="es-ES" sz="1800" dirty="0" err="1"/>
            <a:t>Egoera</a:t>
          </a:r>
          <a:endParaRPr lang="es-ES" sz="1800" dirty="0"/>
        </a:p>
      </dgm:t>
    </dgm:pt>
    <dgm:pt modelId="{85D5BA98-FB6C-44D8-BC04-E37E7E085A76}" type="parTrans" cxnId="{A1CB36A9-4F6C-4A3C-B126-54A6DF631A2B}">
      <dgm:prSet/>
      <dgm:spPr/>
      <dgm:t>
        <a:bodyPr/>
        <a:lstStyle/>
        <a:p>
          <a:pPr algn="l"/>
          <a:endParaRPr lang="es-ES" sz="2400"/>
        </a:p>
      </dgm:t>
    </dgm:pt>
    <dgm:pt modelId="{B8CFFD2C-4471-4642-A1E3-C3F63D2976FF}" type="sibTrans" cxnId="{A1CB36A9-4F6C-4A3C-B126-54A6DF631A2B}">
      <dgm:prSet/>
      <dgm:spPr/>
      <dgm:t>
        <a:bodyPr/>
        <a:lstStyle/>
        <a:p>
          <a:pPr algn="l"/>
          <a:endParaRPr lang="es-ES" sz="2400"/>
        </a:p>
      </dgm:t>
    </dgm:pt>
    <dgm:pt modelId="{3C033D55-7219-4B01-A1C9-729D1EF943BD}">
      <dgm:prSet custT="1"/>
      <dgm:spPr/>
      <dgm:t>
        <a:bodyPr/>
        <a:lstStyle/>
        <a:p>
          <a:pPr algn="l"/>
          <a:r>
            <a:rPr lang="es-ES" sz="1800" dirty="0"/>
            <a:t>5. </a:t>
          </a:r>
          <a:r>
            <a:rPr lang="es-ES" sz="1800" dirty="0" err="1"/>
            <a:t>Arauak</a:t>
          </a:r>
          <a:r>
            <a:rPr lang="es-ES" sz="1800" dirty="0"/>
            <a:t> eta </a:t>
          </a:r>
          <a:r>
            <a:rPr lang="es-ES" sz="1800" dirty="0" err="1"/>
            <a:t>Erreferentziak</a:t>
          </a:r>
          <a:endParaRPr lang="es-ES" sz="1800" dirty="0"/>
        </a:p>
      </dgm:t>
    </dgm:pt>
    <dgm:pt modelId="{8C70AC0C-5E46-4D9C-A91F-CCA0AA8BAE69}" type="parTrans" cxnId="{F05A27F0-1E3C-4E7B-A496-F0CED878A1E6}">
      <dgm:prSet/>
      <dgm:spPr/>
      <dgm:t>
        <a:bodyPr/>
        <a:lstStyle/>
        <a:p>
          <a:pPr algn="l"/>
          <a:endParaRPr lang="es-ES" sz="2400"/>
        </a:p>
      </dgm:t>
    </dgm:pt>
    <dgm:pt modelId="{C34A790A-4B46-4667-9E8F-32AF55ADA446}" type="sibTrans" cxnId="{F05A27F0-1E3C-4E7B-A496-F0CED878A1E6}">
      <dgm:prSet/>
      <dgm:spPr/>
      <dgm:t>
        <a:bodyPr/>
        <a:lstStyle/>
        <a:p>
          <a:pPr algn="l"/>
          <a:endParaRPr lang="es-ES" sz="2400"/>
        </a:p>
      </dgm:t>
    </dgm:pt>
    <dgm:pt modelId="{CFD9434F-EB57-4459-A1A9-8CB7AA4CFD42}">
      <dgm:prSet custT="1"/>
      <dgm:spPr/>
      <dgm:t>
        <a:bodyPr/>
        <a:lstStyle/>
        <a:p>
          <a:pPr algn="l"/>
          <a:r>
            <a:rPr lang="es-ES" sz="1800" dirty="0"/>
            <a:t>6. </a:t>
          </a:r>
          <a:r>
            <a:rPr lang="es-ES" sz="1800" dirty="0" err="1"/>
            <a:t>Hasierako</a:t>
          </a:r>
          <a:r>
            <a:rPr lang="es-ES" sz="1800" dirty="0"/>
            <a:t> </a:t>
          </a:r>
          <a:r>
            <a:rPr lang="es-ES" sz="1800" dirty="0" err="1"/>
            <a:t>Betekizunak</a:t>
          </a:r>
          <a:endParaRPr lang="es-ES" sz="1800" dirty="0"/>
        </a:p>
      </dgm:t>
    </dgm:pt>
    <dgm:pt modelId="{D817F536-C5CF-4BF4-8650-D0DA3E7DF7FC}" type="parTrans" cxnId="{ACCFBB11-88B6-48A7-8DC5-7B23EE9787F1}">
      <dgm:prSet/>
      <dgm:spPr/>
      <dgm:t>
        <a:bodyPr/>
        <a:lstStyle/>
        <a:p>
          <a:pPr algn="l"/>
          <a:endParaRPr lang="es-ES" sz="2400"/>
        </a:p>
      </dgm:t>
    </dgm:pt>
    <dgm:pt modelId="{4F2D1973-A62D-4E30-8FE8-C8FEFA9C21B6}" type="sibTrans" cxnId="{ACCFBB11-88B6-48A7-8DC5-7B23EE9787F1}">
      <dgm:prSet/>
      <dgm:spPr/>
      <dgm:t>
        <a:bodyPr/>
        <a:lstStyle/>
        <a:p>
          <a:pPr algn="l"/>
          <a:endParaRPr lang="es-ES" sz="2400"/>
        </a:p>
      </dgm:t>
    </dgm:pt>
    <dgm:pt modelId="{29B1E865-2A57-46B4-B972-AA46F7B48897}">
      <dgm:prSet custT="1"/>
      <dgm:spPr/>
      <dgm:t>
        <a:bodyPr/>
        <a:lstStyle/>
        <a:p>
          <a:pPr algn="l"/>
          <a:r>
            <a:rPr lang="es-ES" sz="1800" dirty="0"/>
            <a:t>7. </a:t>
          </a:r>
          <a:r>
            <a:rPr lang="es-ES" sz="1800" dirty="0" err="1"/>
            <a:t>Irismena</a:t>
          </a:r>
          <a:endParaRPr lang="es-ES" sz="1800" dirty="0"/>
        </a:p>
      </dgm:t>
    </dgm:pt>
    <dgm:pt modelId="{D82A65D8-351B-4D6F-9933-2E14AE74CAF9}" type="parTrans" cxnId="{295B5E05-09EE-4D24-A0E0-FF34CE223712}">
      <dgm:prSet/>
      <dgm:spPr/>
      <dgm:t>
        <a:bodyPr/>
        <a:lstStyle/>
        <a:p>
          <a:pPr algn="l"/>
          <a:endParaRPr lang="es-ES" sz="2400"/>
        </a:p>
      </dgm:t>
    </dgm:pt>
    <dgm:pt modelId="{CAD4B1E9-7FF2-4F94-8BE2-AC42DE106622}" type="sibTrans" cxnId="{295B5E05-09EE-4D24-A0E0-FF34CE223712}">
      <dgm:prSet/>
      <dgm:spPr/>
      <dgm:t>
        <a:bodyPr/>
        <a:lstStyle/>
        <a:p>
          <a:pPr algn="l"/>
          <a:endParaRPr lang="es-ES" sz="2400"/>
        </a:p>
      </dgm:t>
    </dgm:pt>
    <dgm:pt modelId="{BEA8BBC8-0CC9-4FC9-AED3-B883BE812942}">
      <dgm:prSet custT="1"/>
      <dgm:spPr/>
      <dgm:t>
        <a:bodyPr/>
        <a:lstStyle/>
        <a:p>
          <a:pPr algn="l"/>
          <a:r>
            <a:rPr lang="es-ES" sz="1800" dirty="0"/>
            <a:t>8. </a:t>
          </a:r>
          <a:r>
            <a:rPr lang="es-ES" sz="1800" dirty="0" err="1"/>
            <a:t>Hipotesiak</a:t>
          </a:r>
          <a:r>
            <a:rPr lang="es-ES" sz="1800" dirty="0"/>
            <a:t> eta </a:t>
          </a:r>
          <a:r>
            <a:rPr lang="es-ES" sz="1800" dirty="0" err="1"/>
            <a:t>Murriztapenak</a:t>
          </a:r>
          <a:endParaRPr lang="es-ES" sz="1800" dirty="0"/>
        </a:p>
      </dgm:t>
    </dgm:pt>
    <dgm:pt modelId="{1275476C-F9EA-469B-B922-E9BDB781B271}" type="parTrans" cxnId="{CA3FF4CF-A9CC-44C5-9DAA-9176E36CAA5E}">
      <dgm:prSet/>
      <dgm:spPr/>
      <dgm:t>
        <a:bodyPr/>
        <a:lstStyle/>
        <a:p>
          <a:pPr algn="l"/>
          <a:endParaRPr lang="es-ES" sz="2400"/>
        </a:p>
      </dgm:t>
    </dgm:pt>
    <dgm:pt modelId="{3F76069C-D560-4BC7-A0BD-BF7BFC2C1666}" type="sibTrans" cxnId="{CA3FF4CF-A9CC-44C5-9DAA-9176E36CAA5E}">
      <dgm:prSet/>
      <dgm:spPr/>
      <dgm:t>
        <a:bodyPr/>
        <a:lstStyle/>
        <a:p>
          <a:pPr algn="l"/>
          <a:endParaRPr lang="es-ES" sz="2400"/>
        </a:p>
      </dgm:t>
    </dgm:pt>
    <dgm:pt modelId="{A318C13D-17ED-4B2C-8D29-7E5372502350}" type="pres">
      <dgm:prSet presAssocID="{DEA2AE9E-8649-4807-A4B4-C7FDC7D75F4F}" presName="linearFlow" presStyleCnt="0">
        <dgm:presLayoutVars>
          <dgm:dir/>
          <dgm:resizeHandles val="exact"/>
        </dgm:presLayoutVars>
      </dgm:prSet>
      <dgm:spPr/>
    </dgm:pt>
    <dgm:pt modelId="{3541D000-69ED-42AA-A240-67F5306F0F2A}" type="pres">
      <dgm:prSet presAssocID="{729A321D-10FF-43EB-A245-88A22FAF932C}" presName="composite" presStyleCnt="0"/>
      <dgm:spPr/>
    </dgm:pt>
    <dgm:pt modelId="{0E5D3D9D-1A82-4E53-8400-B7C88457B829}" type="pres">
      <dgm:prSet presAssocID="{729A321D-10FF-43EB-A245-88A22FAF932C}" presName="imgShp" presStyleLbl="fgImgPlace1" presStyleIdx="0" presStyleCnt="8"/>
      <dgm:spPr/>
    </dgm:pt>
    <dgm:pt modelId="{CA9A8DD4-DCB8-4A01-9B46-6FB128BCC3F6}" type="pres">
      <dgm:prSet presAssocID="{729A321D-10FF-43EB-A245-88A22FAF932C}" presName="txShp" presStyleLbl="node1" presStyleIdx="0" presStyleCnt="8">
        <dgm:presLayoutVars>
          <dgm:bulletEnabled val="1"/>
        </dgm:presLayoutVars>
      </dgm:prSet>
      <dgm:spPr/>
    </dgm:pt>
    <dgm:pt modelId="{A76136AD-E88E-4C87-9753-DD300BD75ADC}" type="pres">
      <dgm:prSet presAssocID="{13D3F5D0-9CFB-49A1-9133-1C1ED4620949}" presName="spacing" presStyleCnt="0"/>
      <dgm:spPr/>
    </dgm:pt>
    <dgm:pt modelId="{A17293DB-96EA-45DD-8C8D-EE7F3992ADAF}" type="pres">
      <dgm:prSet presAssocID="{BDD4024F-5BA7-4840-8698-49CB1BFB974F}" presName="composite" presStyleCnt="0"/>
      <dgm:spPr/>
    </dgm:pt>
    <dgm:pt modelId="{F0ED3B26-FCD6-4EDC-8892-D51DD55BBB43}" type="pres">
      <dgm:prSet presAssocID="{BDD4024F-5BA7-4840-8698-49CB1BFB974F}" presName="imgShp" presStyleLbl="fgImgPlace1" presStyleIdx="1" presStyleCnt="8"/>
      <dgm:spPr/>
    </dgm:pt>
    <dgm:pt modelId="{199F12B0-7810-43CD-91FE-3A6EC010942A}" type="pres">
      <dgm:prSet presAssocID="{BDD4024F-5BA7-4840-8698-49CB1BFB974F}" presName="txShp" presStyleLbl="node1" presStyleIdx="1" presStyleCnt="8">
        <dgm:presLayoutVars>
          <dgm:bulletEnabled val="1"/>
        </dgm:presLayoutVars>
      </dgm:prSet>
      <dgm:spPr/>
    </dgm:pt>
    <dgm:pt modelId="{88E08A49-5967-4F2B-8920-B482B2918B15}" type="pres">
      <dgm:prSet presAssocID="{69F46EBC-A9CD-4343-8212-EF97FF4D65D2}" presName="spacing" presStyleCnt="0"/>
      <dgm:spPr/>
    </dgm:pt>
    <dgm:pt modelId="{F551DADC-9178-4B0B-BF5E-E0BBD6F40764}" type="pres">
      <dgm:prSet presAssocID="{3B5E713F-0703-4FF8-AA77-1DDC8503907D}" presName="composite" presStyleCnt="0"/>
      <dgm:spPr/>
    </dgm:pt>
    <dgm:pt modelId="{18217BC5-FB04-406F-8A56-08D8144E732C}" type="pres">
      <dgm:prSet presAssocID="{3B5E713F-0703-4FF8-AA77-1DDC8503907D}" presName="imgShp" presStyleLbl="fgImgPlace1" presStyleIdx="2" presStyleCnt="8"/>
      <dgm:spPr/>
    </dgm:pt>
    <dgm:pt modelId="{F6F2FCEC-2522-49F2-8E37-BF61063B44A1}" type="pres">
      <dgm:prSet presAssocID="{3B5E713F-0703-4FF8-AA77-1DDC8503907D}" presName="txShp" presStyleLbl="node1" presStyleIdx="2" presStyleCnt="8">
        <dgm:presLayoutVars>
          <dgm:bulletEnabled val="1"/>
        </dgm:presLayoutVars>
      </dgm:prSet>
      <dgm:spPr/>
    </dgm:pt>
    <dgm:pt modelId="{2528C682-0E02-4880-8C64-DAA320E42DC3}" type="pres">
      <dgm:prSet presAssocID="{E642F2F2-81A5-45B5-8D6C-820649391CF8}" presName="spacing" presStyleCnt="0"/>
      <dgm:spPr/>
    </dgm:pt>
    <dgm:pt modelId="{B6C343A7-0B5D-4974-88F1-2D15F0627A45}" type="pres">
      <dgm:prSet presAssocID="{D74ABACC-C8D7-40CB-8D6E-1826C4DBB070}" presName="composite" presStyleCnt="0"/>
      <dgm:spPr/>
    </dgm:pt>
    <dgm:pt modelId="{592E6359-A4F5-4DF9-9422-C6CFA72B1A8C}" type="pres">
      <dgm:prSet presAssocID="{D74ABACC-C8D7-40CB-8D6E-1826C4DBB070}" presName="imgShp" presStyleLbl="fgImgPlace1" presStyleIdx="3" presStyleCnt="8"/>
      <dgm:spPr/>
    </dgm:pt>
    <dgm:pt modelId="{AB47EA9B-2D8C-409D-A384-594A264DAE43}" type="pres">
      <dgm:prSet presAssocID="{D74ABACC-C8D7-40CB-8D6E-1826C4DBB070}" presName="txShp" presStyleLbl="node1" presStyleIdx="3" presStyleCnt="8">
        <dgm:presLayoutVars>
          <dgm:bulletEnabled val="1"/>
        </dgm:presLayoutVars>
      </dgm:prSet>
      <dgm:spPr/>
    </dgm:pt>
    <dgm:pt modelId="{36B91B22-0A67-439B-938D-4ECDD014FCDF}" type="pres">
      <dgm:prSet presAssocID="{B8CFFD2C-4471-4642-A1E3-C3F63D2976FF}" presName="spacing" presStyleCnt="0"/>
      <dgm:spPr/>
    </dgm:pt>
    <dgm:pt modelId="{6A8FB44F-4625-4288-AD22-4B76991ED136}" type="pres">
      <dgm:prSet presAssocID="{3C033D55-7219-4B01-A1C9-729D1EF943BD}" presName="composite" presStyleCnt="0"/>
      <dgm:spPr/>
    </dgm:pt>
    <dgm:pt modelId="{A48BD630-884E-4F78-8DDF-AC5C2FBE2AFE}" type="pres">
      <dgm:prSet presAssocID="{3C033D55-7219-4B01-A1C9-729D1EF943BD}" presName="imgShp" presStyleLbl="fgImgPlace1" presStyleIdx="4" presStyleCnt="8"/>
      <dgm:spPr/>
    </dgm:pt>
    <dgm:pt modelId="{1A182443-94D8-4292-B123-C06D61055D8C}" type="pres">
      <dgm:prSet presAssocID="{3C033D55-7219-4B01-A1C9-729D1EF943BD}" presName="txShp" presStyleLbl="node1" presStyleIdx="4" presStyleCnt="8">
        <dgm:presLayoutVars>
          <dgm:bulletEnabled val="1"/>
        </dgm:presLayoutVars>
      </dgm:prSet>
      <dgm:spPr/>
    </dgm:pt>
    <dgm:pt modelId="{D78B824C-801D-47F2-BA96-F20BB0FF85C8}" type="pres">
      <dgm:prSet presAssocID="{C34A790A-4B46-4667-9E8F-32AF55ADA446}" presName="spacing" presStyleCnt="0"/>
      <dgm:spPr/>
    </dgm:pt>
    <dgm:pt modelId="{1793F166-3351-4134-9862-5A7695601B0D}" type="pres">
      <dgm:prSet presAssocID="{CFD9434F-EB57-4459-A1A9-8CB7AA4CFD42}" presName="composite" presStyleCnt="0"/>
      <dgm:spPr/>
    </dgm:pt>
    <dgm:pt modelId="{9987D34B-F567-42D2-A034-4B34732B7EE2}" type="pres">
      <dgm:prSet presAssocID="{CFD9434F-EB57-4459-A1A9-8CB7AA4CFD42}" presName="imgShp" presStyleLbl="fgImgPlace1" presStyleIdx="5" presStyleCnt="8"/>
      <dgm:spPr/>
    </dgm:pt>
    <dgm:pt modelId="{78B256F6-D2AB-441F-B3C4-FA2E1ADB74DD}" type="pres">
      <dgm:prSet presAssocID="{CFD9434F-EB57-4459-A1A9-8CB7AA4CFD42}" presName="txShp" presStyleLbl="node1" presStyleIdx="5" presStyleCnt="8">
        <dgm:presLayoutVars>
          <dgm:bulletEnabled val="1"/>
        </dgm:presLayoutVars>
      </dgm:prSet>
      <dgm:spPr/>
    </dgm:pt>
    <dgm:pt modelId="{D30952A3-BA2C-4F1C-88F2-34AF5AAE2039}" type="pres">
      <dgm:prSet presAssocID="{4F2D1973-A62D-4E30-8FE8-C8FEFA9C21B6}" presName="spacing" presStyleCnt="0"/>
      <dgm:spPr/>
    </dgm:pt>
    <dgm:pt modelId="{66231577-A346-4992-8096-D0CA2D866F79}" type="pres">
      <dgm:prSet presAssocID="{29B1E865-2A57-46B4-B972-AA46F7B48897}" presName="composite" presStyleCnt="0"/>
      <dgm:spPr/>
    </dgm:pt>
    <dgm:pt modelId="{2638BF26-D3D1-45F2-BB02-F050501C79E4}" type="pres">
      <dgm:prSet presAssocID="{29B1E865-2A57-46B4-B972-AA46F7B48897}" presName="imgShp" presStyleLbl="fgImgPlace1" presStyleIdx="6" presStyleCnt="8"/>
      <dgm:spPr/>
    </dgm:pt>
    <dgm:pt modelId="{AB3C4830-CEE5-4B30-9661-1781C177FAFC}" type="pres">
      <dgm:prSet presAssocID="{29B1E865-2A57-46B4-B972-AA46F7B48897}" presName="txShp" presStyleLbl="node1" presStyleIdx="6" presStyleCnt="8">
        <dgm:presLayoutVars>
          <dgm:bulletEnabled val="1"/>
        </dgm:presLayoutVars>
      </dgm:prSet>
      <dgm:spPr/>
    </dgm:pt>
    <dgm:pt modelId="{4D0706D6-16C4-4762-8510-C0E0ECF29BBE}" type="pres">
      <dgm:prSet presAssocID="{CAD4B1E9-7FF2-4F94-8BE2-AC42DE106622}" presName="spacing" presStyleCnt="0"/>
      <dgm:spPr/>
    </dgm:pt>
    <dgm:pt modelId="{0A8375E4-1763-4114-9516-F777ECF96D2E}" type="pres">
      <dgm:prSet presAssocID="{BEA8BBC8-0CC9-4FC9-AED3-B883BE812942}" presName="composite" presStyleCnt="0"/>
      <dgm:spPr/>
    </dgm:pt>
    <dgm:pt modelId="{6F21020D-CDB3-4A84-8BBD-BB68DACD9FF9}" type="pres">
      <dgm:prSet presAssocID="{BEA8BBC8-0CC9-4FC9-AED3-B883BE812942}" presName="imgShp" presStyleLbl="fgImgPlace1" presStyleIdx="7" presStyleCnt="8"/>
      <dgm:spPr/>
    </dgm:pt>
    <dgm:pt modelId="{84D1BD28-DEF8-4F2F-81CC-41ED9852BB67}" type="pres">
      <dgm:prSet presAssocID="{BEA8BBC8-0CC9-4FC9-AED3-B883BE812942}" presName="txShp" presStyleLbl="node1" presStyleIdx="7" presStyleCnt="8">
        <dgm:presLayoutVars>
          <dgm:bulletEnabled val="1"/>
        </dgm:presLayoutVars>
      </dgm:prSet>
      <dgm:spPr/>
    </dgm:pt>
  </dgm:ptLst>
  <dgm:cxnLst>
    <dgm:cxn modelId="{295B5E05-09EE-4D24-A0E0-FF34CE223712}" srcId="{DEA2AE9E-8649-4807-A4B4-C7FDC7D75F4F}" destId="{29B1E865-2A57-46B4-B972-AA46F7B48897}" srcOrd="6" destOrd="0" parTransId="{D82A65D8-351B-4D6F-9933-2E14AE74CAF9}" sibTransId="{CAD4B1E9-7FF2-4F94-8BE2-AC42DE106622}"/>
    <dgm:cxn modelId="{ACCFBB11-88B6-48A7-8DC5-7B23EE9787F1}" srcId="{DEA2AE9E-8649-4807-A4B4-C7FDC7D75F4F}" destId="{CFD9434F-EB57-4459-A1A9-8CB7AA4CFD42}" srcOrd="5" destOrd="0" parTransId="{D817F536-C5CF-4BF4-8650-D0DA3E7DF7FC}" sibTransId="{4F2D1973-A62D-4E30-8FE8-C8FEFA9C21B6}"/>
    <dgm:cxn modelId="{A7915018-78F3-49BC-B249-BDE03FA5EDDB}" type="presOf" srcId="{3C033D55-7219-4B01-A1C9-729D1EF943BD}" destId="{1A182443-94D8-4292-B123-C06D61055D8C}" srcOrd="0" destOrd="0" presId="urn:microsoft.com/office/officeart/2005/8/layout/vList3"/>
    <dgm:cxn modelId="{AF723730-E8F2-4815-AA68-89EF125F17F2}" srcId="{DEA2AE9E-8649-4807-A4B4-C7FDC7D75F4F}" destId="{729A321D-10FF-43EB-A245-88A22FAF932C}" srcOrd="0" destOrd="0" parTransId="{2F58361B-04CD-43D0-AB53-94F4F9D35E55}" sibTransId="{13D3F5D0-9CFB-49A1-9133-1C1ED4620949}"/>
    <dgm:cxn modelId="{BB61B037-9400-4EB8-9FE4-52192B8A0F7C}" type="presOf" srcId="{CFD9434F-EB57-4459-A1A9-8CB7AA4CFD42}" destId="{78B256F6-D2AB-441F-B3C4-FA2E1ADB74DD}" srcOrd="0" destOrd="0" presId="urn:microsoft.com/office/officeart/2005/8/layout/vList3"/>
    <dgm:cxn modelId="{F3907362-BEB5-4A8C-BE10-3E2E503DF35D}" srcId="{DEA2AE9E-8649-4807-A4B4-C7FDC7D75F4F}" destId="{BDD4024F-5BA7-4840-8698-49CB1BFB974F}" srcOrd="1" destOrd="0" parTransId="{1A521DE2-EE9D-43F0-A9AD-5BEB33B97A0A}" sibTransId="{69F46EBC-A9CD-4343-8212-EF97FF4D65D2}"/>
    <dgm:cxn modelId="{6EF45593-09E7-497B-89BA-90C84F0AD71B}" type="presOf" srcId="{729A321D-10FF-43EB-A245-88A22FAF932C}" destId="{CA9A8DD4-DCB8-4A01-9B46-6FB128BCC3F6}" srcOrd="0" destOrd="0" presId="urn:microsoft.com/office/officeart/2005/8/layout/vList3"/>
    <dgm:cxn modelId="{A1CB36A9-4F6C-4A3C-B126-54A6DF631A2B}" srcId="{DEA2AE9E-8649-4807-A4B4-C7FDC7D75F4F}" destId="{D74ABACC-C8D7-40CB-8D6E-1826C4DBB070}" srcOrd="3" destOrd="0" parTransId="{85D5BA98-FB6C-44D8-BC04-E37E7E085A76}" sibTransId="{B8CFFD2C-4471-4642-A1E3-C3F63D2976FF}"/>
    <dgm:cxn modelId="{849B35BC-006E-4FE5-8BDA-067305E04511}" type="presOf" srcId="{BEA8BBC8-0CC9-4FC9-AED3-B883BE812942}" destId="{84D1BD28-DEF8-4F2F-81CC-41ED9852BB67}" srcOrd="0" destOrd="0" presId="urn:microsoft.com/office/officeart/2005/8/layout/vList3"/>
    <dgm:cxn modelId="{2491D9C2-3588-4463-942D-A3160AB4BE69}" type="presOf" srcId="{D74ABACC-C8D7-40CB-8D6E-1826C4DBB070}" destId="{AB47EA9B-2D8C-409D-A384-594A264DAE43}" srcOrd="0" destOrd="0" presId="urn:microsoft.com/office/officeart/2005/8/layout/vList3"/>
    <dgm:cxn modelId="{3DE908C7-87F7-4BEF-9DFA-90F39E888B5A}" type="presOf" srcId="{BDD4024F-5BA7-4840-8698-49CB1BFB974F}" destId="{199F12B0-7810-43CD-91FE-3A6EC010942A}" srcOrd="0" destOrd="0" presId="urn:microsoft.com/office/officeart/2005/8/layout/vList3"/>
    <dgm:cxn modelId="{CA3FF4CF-A9CC-44C5-9DAA-9176E36CAA5E}" srcId="{DEA2AE9E-8649-4807-A4B4-C7FDC7D75F4F}" destId="{BEA8BBC8-0CC9-4FC9-AED3-B883BE812942}" srcOrd="7" destOrd="0" parTransId="{1275476C-F9EA-469B-B922-E9BDB781B271}" sibTransId="{3F76069C-D560-4BC7-A0BD-BF7BFC2C1666}"/>
    <dgm:cxn modelId="{04E226E3-D298-42C0-A5CA-2A228B2A529E}" type="presOf" srcId="{3B5E713F-0703-4FF8-AA77-1DDC8503907D}" destId="{F6F2FCEC-2522-49F2-8E37-BF61063B44A1}" srcOrd="0" destOrd="0" presId="urn:microsoft.com/office/officeart/2005/8/layout/vList3"/>
    <dgm:cxn modelId="{DBC99FE7-32CB-4503-A554-AEAD9820FF67}" type="presOf" srcId="{DEA2AE9E-8649-4807-A4B4-C7FDC7D75F4F}" destId="{A318C13D-17ED-4B2C-8D29-7E5372502350}" srcOrd="0" destOrd="0" presId="urn:microsoft.com/office/officeart/2005/8/layout/vList3"/>
    <dgm:cxn modelId="{BB9E59EC-3070-4D5A-96B8-27CE0EC6DAD8}" type="presOf" srcId="{29B1E865-2A57-46B4-B972-AA46F7B48897}" destId="{AB3C4830-CEE5-4B30-9661-1781C177FAFC}" srcOrd="0" destOrd="0" presId="urn:microsoft.com/office/officeart/2005/8/layout/vList3"/>
    <dgm:cxn modelId="{F05A27F0-1E3C-4E7B-A496-F0CED878A1E6}" srcId="{DEA2AE9E-8649-4807-A4B4-C7FDC7D75F4F}" destId="{3C033D55-7219-4B01-A1C9-729D1EF943BD}" srcOrd="4" destOrd="0" parTransId="{8C70AC0C-5E46-4D9C-A91F-CCA0AA8BAE69}" sibTransId="{C34A790A-4B46-4667-9E8F-32AF55ADA446}"/>
    <dgm:cxn modelId="{774819F6-CFFE-48E9-82B2-58B0EC170410}" srcId="{DEA2AE9E-8649-4807-A4B4-C7FDC7D75F4F}" destId="{3B5E713F-0703-4FF8-AA77-1DDC8503907D}" srcOrd="2" destOrd="0" parTransId="{A2EE051A-C298-4137-BCEE-9E154D787AFF}" sibTransId="{E642F2F2-81A5-45B5-8D6C-820649391CF8}"/>
    <dgm:cxn modelId="{5C8E0280-BE93-473E-ACB9-D3F2A7097501}" type="presParOf" srcId="{A318C13D-17ED-4B2C-8D29-7E5372502350}" destId="{3541D000-69ED-42AA-A240-67F5306F0F2A}" srcOrd="0" destOrd="0" presId="urn:microsoft.com/office/officeart/2005/8/layout/vList3"/>
    <dgm:cxn modelId="{E065F994-CF46-47A1-B18E-90FCA3772C7D}" type="presParOf" srcId="{3541D000-69ED-42AA-A240-67F5306F0F2A}" destId="{0E5D3D9D-1A82-4E53-8400-B7C88457B829}" srcOrd="0" destOrd="0" presId="urn:microsoft.com/office/officeart/2005/8/layout/vList3"/>
    <dgm:cxn modelId="{BC97F90F-0A79-4282-93AF-D4BF27334964}" type="presParOf" srcId="{3541D000-69ED-42AA-A240-67F5306F0F2A}" destId="{CA9A8DD4-DCB8-4A01-9B46-6FB128BCC3F6}" srcOrd="1" destOrd="0" presId="urn:microsoft.com/office/officeart/2005/8/layout/vList3"/>
    <dgm:cxn modelId="{AF65249D-0BC4-4F94-A7E7-709A27108CEE}" type="presParOf" srcId="{A318C13D-17ED-4B2C-8D29-7E5372502350}" destId="{A76136AD-E88E-4C87-9753-DD300BD75ADC}" srcOrd="1" destOrd="0" presId="urn:microsoft.com/office/officeart/2005/8/layout/vList3"/>
    <dgm:cxn modelId="{985B9CE2-B832-43A5-9408-01A886630C09}" type="presParOf" srcId="{A318C13D-17ED-4B2C-8D29-7E5372502350}" destId="{A17293DB-96EA-45DD-8C8D-EE7F3992ADAF}" srcOrd="2" destOrd="0" presId="urn:microsoft.com/office/officeart/2005/8/layout/vList3"/>
    <dgm:cxn modelId="{8F8D6352-1EBB-4B5C-BC13-3741E8C06039}" type="presParOf" srcId="{A17293DB-96EA-45DD-8C8D-EE7F3992ADAF}" destId="{F0ED3B26-FCD6-4EDC-8892-D51DD55BBB43}" srcOrd="0" destOrd="0" presId="urn:microsoft.com/office/officeart/2005/8/layout/vList3"/>
    <dgm:cxn modelId="{FAD5D00A-145A-4EBC-B311-EB16C93B3A0F}" type="presParOf" srcId="{A17293DB-96EA-45DD-8C8D-EE7F3992ADAF}" destId="{199F12B0-7810-43CD-91FE-3A6EC010942A}" srcOrd="1" destOrd="0" presId="urn:microsoft.com/office/officeart/2005/8/layout/vList3"/>
    <dgm:cxn modelId="{9C66FC39-5C4F-4F61-A7E4-CE69EBD5B876}" type="presParOf" srcId="{A318C13D-17ED-4B2C-8D29-7E5372502350}" destId="{88E08A49-5967-4F2B-8920-B482B2918B15}" srcOrd="3" destOrd="0" presId="urn:microsoft.com/office/officeart/2005/8/layout/vList3"/>
    <dgm:cxn modelId="{CA9D5DAB-4C9F-4790-9376-8C7E7CD4D55E}" type="presParOf" srcId="{A318C13D-17ED-4B2C-8D29-7E5372502350}" destId="{F551DADC-9178-4B0B-BF5E-E0BBD6F40764}" srcOrd="4" destOrd="0" presId="urn:microsoft.com/office/officeart/2005/8/layout/vList3"/>
    <dgm:cxn modelId="{BFEE51C6-CAC1-4C44-96A3-2949AE1E0135}" type="presParOf" srcId="{F551DADC-9178-4B0B-BF5E-E0BBD6F40764}" destId="{18217BC5-FB04-406F-8A56-08D8144E732C}" srcOrd="0" destOrd="0" presId="urn:microsoft.com/office/officeart/2005/8/layout/vList3"/>
    <dgm:cxn modelId="{9D2B6A40-624C-4D66-BFE5-62822D6F137A}" type="presParOf" srcId="{F551DADC-9178-4B0B-BF5E-E0BBD6F40764}" destId="{F6F2FCEC-2522-49F2-8E37-BF61063B44A1}" srcOrd="1" destOrd="0" presId="urn:microsoft.com/office/officeart/2005/8/layout/vList3"/>
    <dgm:cxn modelId="{E4D20B6A-1C16-48B3-8EFE-7696344E11F6}" type="presParOf" srcId="{A318C13D-17ED-4B2C-8D29-7E5372502350}" destId="{2528C682-0E02-4880-8C64-DAA320E42DC3}" srcOrd="5" destOrd="0" presId="urn:microsoft.com/office/officeart/2005/8/layout/vList3"/>
    <dgm:cxn modelId="{6E13EF5A-0171-4A47-A9BD-36CFF0894CC6}" type="presParOf" srcId="{A318C13D-17ED-4B2C-8D29-7E5372502350}" destId="{B6C343A7-0B5D-4974-88F1-2D15F0627A45}" srcOrd="6" destOrd="0" presId="urn:microsoft.com/office/officeart/2005/8/layout/vList3"/>
    <dgm:cxn modelId="{C17C3C1B-46D1-49F4-8756-0DFF019EF351}" type="presParOf" srcId="{B6C343A7-0B5D-4974-88F1-2D15F0627A45}" destId="{592E6359-A4F5-4DF9-9422-C6CFA72B1A8C}" srcOrd="0" destOrd="0" presId="urn:microsoft.com/office/officeart/2005/8/layout/vList3"/>
    <dgm:cxn modelId="{43E91CC4-41E1-46B2-92C5-9F36CADD8CE4}" type="presParOf" srcId="{B6C343A7-0B5D-4974-88F1-2D15F0627A45}" destId="{AB47EA9B-2D8C-409D-A384-594A264DAE43}" srcOrd="1" destOrd="0" presId="urn:microsoft.com/office/officeart/2005/8/layout/vList3"/>
    <dgm:cxn modelId="{FD6EA0CF-F926-4667-820C-C56F15D8A88D}" type="presParOf" srcId="{A318C13D-17ED-4B2C-8D29-7E5372502350}" destId="{36B91B22-0A67-439B-938D-4ECDD014FCDF}" srcOrd="7" destOrd="0" presId="urn:microsoft.com/office/officeart/2005/8/layout/vList3"/>
    <dgm:cxn modelId="{97101274-2998-4DB3-99C5-F238767C3AF2}" type="presParOf" srcId="{A318C13D-17ED-4B2C-8D29-7E5372502350}" destId="{6A8FB44F-4625-4288-AD22-4B76991ED136}" srcOrd="8" destOrd="0" presId="urn:microsoft.com/office/officeart/2005/8/layout/vList3"/>
    <dgm:cxn modelId="{4809C227-19F0-4260-ADED-0A43AE768CDE}" type="presParOf" srcId="{6A8FB44F-4625-4288-AD22-4B76991ED136}" destId="{A48BD630-884E-4F78-8DDF-AC5C2FBE2AFE}" srcOrd="0" destOrd="0" presId="urn:microsoft.com/office/officeart/2005/8/layout/vList3"/>
    <dgm:cxn modelId="{8F226C70-CFF5-4958-A34B-58F46AD4085D}" type="presParOf" srcId="{6A8FB44F-4625-4288-AD22-4B76991ED136}" destId="{1A182443-94D8-4292-B123-C06D61055D8C}" srcOrd="1" destOrd="0" presId="urn:microsoft.com/office/officeart/2005/8/layout/vList3"/>
    <dgm:cxn modelId="{3B8C7347-AF64-4807-BC63-C02CBBC45215}" type="presParOf" srcId="{A318C13D-17ED-4B2C-8D29-7E5372502350}" destId="{D78B824C-801D-47F2-BA96-F20BB0FF85C8}" srcOrd="9" destOrd="0" presId="urn:microsoft.com/office/officeart/2005/8/layout/vList3"/>
    <dgm:cxn modelId="{6DA360F5-17FB-4FD1-8A98-739D15A02BE1}" type="presParOf" srcId="{A318C13D-17ED-4B2C-8D29-7E5372502350}" destId="{1793F166-3351-4134-9862-5A7695601B0D}" srcOrd="10" destOrd="0" presId="urn:microsoft.com/office/officeart/2005/8/layout/vList3"/>
    <dgm:cxn modelId="{CC934B01-7B54-4E43-95C2-37E593E4502D}" type="presParOf" srcId="{1793F166-3351-4134-9862-5A7695601B0D}" destId="{9987D34B-F567-42D2-A034-4B34732B7EE2}" srcOrd="0" destOrd="0" presId="urn:microsoft.com/office/officeart/2005/8/layout/vList3"/>
    <dgm:cxn modelId="{41B58883-BC80-40AF-888B-A36669C61965}" type="presParOf" srcId="{1793F166-3351-4134-9862-5A7695601B0D}" destId="{78B256F6-D2AB-441F-B3C4-FA2E1ADB74DD}" srcOrd="1" destOrd="0" presId="urn:microsoft.com/office/officeart/2005/8/layout/vList3"/>
    <dgm:cxn modelId="{3536A3FF-457F-4591-96A8-36C138606003}" type="presParOf" srcId="{A318C13D-17ED-4B2C-8D29-7E5372502350}" destId="{D30952A3-BA2C-4F1C-88F2-34AF5AAE2039}" srcOrd="11" destOrd="0" presId="urn:microsoft.com/office/officeart/2005/8/layout/vList3"/>
    <dgm:cxn modelId="{6EC4D373-EB35-43FC-A835-58487CC938D6}" type="presParOf" srcId="{A318C13D-17ED-4B2C-8D29-7E5372502350}" destId="{66231577-A346-4992-8096-D0CA2D866F79}" srcOrd="12" destOrd="0" presId="urn:microsoft.com/office/officeart/2005/8/layout/vList3"/>
    <dgm:cxn modelId="{2944E131-4A08-458B-B7AC-508A7FEDA7F3}" type="presParOf" srcId="{66231577-A346-4992-8096-D0CA2D866F79}" destId="{2638BF26-D3D1-45F2-BB02-F050501C79E4}" srcOrd="0" destOrd="0" presId="urn:microsoft.com/office/officeart/2005/8/layout/vList3"/>
    <dgm:cxn modelId="{B5FAD432-9EDF-4F37-8B4B-1D2D1F9B3215}" type="presParOf" srcId="{66231577-A346-4992-8096-D0CA2D866F79}" destId="{AB3C4830-CEE5-4B30-9661-1781C177FAFC}" srcOrd="1" destOrd="0" presId="urn:microsoft.com/office/officeart/2005/8/layout/vList3"/>
    <dgm:cxn modelId="{6145F1C7-D592-4897-A0BE-499185AB06B0}" type="presParOf" srcId="{A318C13D-17ED-4B2C-8D29-7E5372502350}" destId="{4D0706D6-16C4-4762-8510-C0E0ECF29BBE}" srcOrd="13" destOrd="0" presId="urn:microsoft.com/office/officeart/2005/8/layout/vList3"/>
    <dgm:cxn modelId="{4D4C8E77-8B68-4E71-A998-881D160AD37D}" type="presParOf" srcId="{A318C13D-17ED-4B2C-8D29-7E5372502350}" destId="{0A8375E4-1763-4114-9516-F777ECF96D2E}" srcOrd="14" destOrd="0" presId="urn:microsoft.com/office/officeart/2005/8/layout/vList3"/>
    <dgm:cxn modelId="{2F012D33-A7A1-4100-8FDA-2C23984A81FF}" type="presParOf" srcId="{0A8375E4-1763-4114-9516-F777ECF96D2E}" destId="{6F21020D-CDB3-4A84-8BBD-BB68DACD9FF9}" srcOrd="0" destOrd="0" presId="urn:microsoft.com/office/officeart/2005/8/layout/vList3"/>
    <dgm:cxn modelId="{C52B0FE9-4EFB-48D8-B954-1248A1842EFA}" type="presParOf" srcId="{0A8375E4-1763-4114-9516-F777ECF96D2E}" destId="{84D1BD28-DEF8-4F2F-81CC-41ED9852BB67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DEA2AE9E-8649-4807-A4B4-C7FDC7D75F4F}" type="doc">
      <dgm:prSet loTypeId="urn:microsoft.com/office/officeart/2005/8/layout/vList3" loCatId="list" qsTypeId="urn:microsoft.com/office/officeart/2005/8/quickstyle/simple1" qsCatId="simple" csTypeId="urn:microsoft.com/office/officeart/2005/8/colors/accent1_1" csCatId="accent1" phldr="1"/>
      <dgm:spPr/>
    </dgm:pt>
    <dgm:pt modelId="{729A321D-10FF-43EB-A245-88A22FAF932C}">
      <dgm:prSet phldrT="[Texto]" custT="1"/>
      <dgm:spPr/>
      <dgm:t>
        <a:bodyPr/>
        <a:lstStyle/>
        <a:p>
          <a:pPr algn="l"/>
          <a:r>
            <a:rPr lang="es-ES" sz="1800" b="1" dirty="0"/>
            <a:t>9. </a:t>
          </a:r>
          <a:r>
            <a:rPr lang="es-ES" sz="1800" b="1" dirty="0" err="1"/>
            <a:t>Aukeren</a:t>
          </a:r>
          <a:r>
            <a:rPr lang="es-ES" sz="1800" b="1" dirty="0"/>
            <a:t> </a:t>
          </a:r>
          <a:r>
            <a:rPr lang="es-ES" sz="1800" b="1" dirty="0" err="1"/>
            <a:t>Azterketa</a:t>
          </a:r>
          <a:endParaRPr lang="es-ES" sz="1800" b="1" dirty="0"/>
        </a:p>
      </dgm:t>
    </dgm:pt>
    <dgm:pt modelId="{2F58361B-04CD-43D0-AB53-94F4F9D35E55}" type="parTrans" cxnId="{AF723730-E8F2-4815-AA68-89EF125F17F2}">
      <dgm:prSet/>
      <dgm:spPr/>
      <dgm:t>
        <a:bodyPr/>
        <a:lstStyle/>
        <a:p>
          <a:pPr algn="l"/>
          <a:endParaRPr lang="es-ES" sz="2400"/>
        </a:p>
      </dgm:t>
    </dgm:pt>
    <dgm:pt modelId="{13D3F5D0-9CFB-49A1-9133-1C1ED4620949}" type="sibTrans" cxnId="{AF723730-E8F2-4815-AA68-89EF125F17F2}">
      <dgm:prSet/>
      <dgm:spPr/>
      <dgm:t>
        <a:bodyPr/>
        <a:lstStyle/>
        <a:p>
          <a:pPr algn="l"/>
          <a:endParaRPr lang="es-ES" sz="2400"/>
        </a:p>
      </dgm:t>
    </dgm:pt>
    <dgm:pt modelId="{BDD4024F-5BA7-4840-8698-49CB1BFB974F}">
      <dgm:prSet custT="1"/>
      <dgm:spPr/>
      <dgm:t>
        <a:bodyPr/>
        <a:lstStyle/>
        <a:p>
          <a:pPr algn="l"/>
          <a:r>
            <a:rPr lang="es-ES" sz="1800" dirty="0"/>
            <a:t>10. </a:t>
          </a:r>
          <a:r>
            <a:rPr lang="es-ES" sz="1800" dirty="0" err="1"/>
            <a:t>Proposatutako</a:t>
          </a:r>
          <a:r>
            <a:rPr lang="es-ES" sz="1800" dirty="0"/>
            <a:t> Sistema</a:t>
          </a:r>
        </a:p>
      </dgm:t>
    </dgm:pt>
    <dgm:pt modelId="{1A521DE2-EE9D-43F0-A9AD-5BEB33B97A0A}" type="parTrans" cxnId="{F3907362-BEB5-4A8C-BE10-3E2E503DF35D}">
      <dgm:prSet/>
      <dgm:spPr/>
      <dgm:t>
        <a:bodyPr/>
        <a:lstStyle/>
        <a:p>
          <a:pPr algn="l"/>
          <a:endParaRPr lang="es-ES" sz="2400"/>
        </a:p>
      </dgm:t>
    </dgm:pt>
    <dgm:pt modelId="{69F46EBC-A9CD-4343-8212-EF97FF4D65D2}" type="sibTrans" cxnId="{F3907362-BEB5-4A8C-BE10-3E2E503DF35D}">
      <dgm:prSet/>
      <dgm:spPr/>
      <dgm:t>
        <a:bodyPr/>
        <a:lstStyle/>
        <a:p>
          <a:pPr algn="l"/>
          <a:endParaRPr lang="es-ES" sz="2400"/>
        </a:p>
      </dgm:t>
    </dgm:pt>
    <dgm:pt modelId="{F2CADB80-2B94-4D9F-97FB-ED70DAC5D49B}">
      <dgm:prSet phldrT="[Texto]" custT="1"/>
      <dgm:spPr/>
      <dgm:t>
        <a:bodyPr/>
        <a:lstStyle/>
        <a:p>
          <a:pPr algn="l"/>
          <a:r>
            <a:rPr lang="es-ES" sz="1800" dirty="0"/>
            <a:t>8. </a:t>
          </a:r>
          <a:r>
            <a:rPr lang="es-ES" sz="1800" dirty="0" err="1"/>
            <a:t>Hipotesiak</a:t>
          </a:r>
          <a:r>
            <a:rPr lang="es-ES" sz="1800" dirty="0"/>
            <a:t> eta </a:t>
          </a:r>
          <a:r>
            <a:rPr lang="es-ES" sz="1800" dirty="0" err="1"/>
            <a:t>Murriztapenak</a:t>
          </a:r>
          <a:endParaRPr lang="es-ES" sz="1800" dirty="0"/>
        </a:p>
      </dgm:t>
    </dgm:pt>
    <dgm:pt modelId="{13BD843A-0169-4D6F-9326-9342FA3E78C4}" type="parTrans" cxnId="{ABCFE177-2871-4F8F-892B-2E3D78F3B7CF}">
      <dgm:prSet/>
      <dgm:spPr/>
      <dgm:t>
        <a:bodyPr/>
        <a:lstStyle/>
        <a:p>
          <a:endParaRPr lang="es-ES"/>
        </a:p>
      </dgm:t>
    </dgm:pt>
    <dgm:pt modelId="{42925405-EF41-44E5-B6E3-195F17FA46CE}" type="sibTrans" cxnId="{ABCFE177-2871-4F8F-892B-2E3D78F3B7CF}">
      <dgm:prSet/>
      <dgm:spPr/>
      <dgm:t>
        <a:bodyPr/>
        <a:lstStyle/>
        <a:p>
          <a:endParaRPr lang="es-ES"/>
        </a:p>
      </dgm:t>
    </dgm:pt>
    <dgm:pt modelId="{A318C13D-17ED-4B2C-8D29-7E5372502350}" type="pres">
      <dgm:prSet presAssocID="{DEA2AE9E-8649-4807-A4B4-C7FDC7D75F4F}" presName="linearFlow" presStyleCnt="0">
        <dgm:presLayoutVars>
          <dgm:dir/>
          <dgm:resizeHandles val="exact"/>
        </dgm:presLayoutVars>
      </dgm:prSet>
      <dgm:spPr/>
    </dgm:pt>
    <dgm:pt modelId="{1F71C2C3-F0A4-48DC-A476-FD4654413CBF}" type="pres">
      <dgm:prSet presAssocID="{F2CADB80-2B94-4D9F-97FB-ED70DAC5D49B}" presName="composite" presStyleCnt="0"/>
      <dgm:spPr/>
    </dgm:pt>
    <dgm:pt modelId="{261CA21B-C4E4-4BCD-B14C-B4BA4ACE0EE8}" type="pres">
      <dgm:prSet presAssocID="{F2CADB80-2B94-4D9F-97FB-ED70DAC5D49B}" presName="imgShp" presStyleLbl="fgImgPlace1" presStyleIdx="0" presStyleCnt="3"/>
      <dgm:spPr/>
    </dgm:pt>
    <dgm:pt modelId="{1C227BDE-6212-4260-BA8F-CA186D5A525A}" type="pres">
      <dgm:prSet presAssocID="{F2CADB80-2B94-4D9F-97FB-ED70DAC5D49B}" presName="txShp" presStyleLbl="node1" presStyleIdx="0" presStyleCnt="3">
        <dgm:presLayoutVars>
          <dgm:bulletEnabled val="1"/>
        </dgm:presLayoutVars>
      </dgm:prSet>
      <dgm:spPr/>
    </dgm:pt>
    <dgm:pt modelId="{2FF1A598-F3FF-4CD9-8A5E-2931EFBB9B94}" type="pres">
      <dgm:prSet presAssocID="{42925405-EF41-44E5-B6E3-195F17FA46CE}" presName="spacing" presStyleCnt="0"/>
      <dgm:spPr/>
    </dgm:pt>
    <dgm:pt modelId="{3541D000-69ED-42AA-A240-67F5306F0F2A}" type="pres">
      <dgm:prSet presAssocID="{729A321D-10FF-43EB-A245-88A22FAF932C}" presName="composite" presStyleCnt="0"/>
      <dgm:spPr/>
    </dgm:pt>
    <dgm:pt modelId="{0E5D3D9D-1A82-4E53-8400-B7C88457B829}" type="pres">
      <dgm:prSet presAssocID="{729A321D-10FF-43EB-A245-88A22FAF932C}" presName="imgShp" presStyleLbl="fgImgPlace1" presStyleIdx="1" presStyleCnt="3"/>
      <dgm:spPr/>
    </dgm:pt>
    <dgm:pt modelId="{CA9A8DD4-DCB8-4A01-9B46-6FB128BCC3F6}" type="pres">
      <dgm:prSet presAssocID="{729A321D-10FF-43EB-A245-88A22FAF932C}" presName="txShp" presStyleLbl="node1" presStyleIdx="1" presStyleCnt="3">
        <dgm:presLayoutVars>
          <dgm:bulletEnabled val="1"/>
        </dgm:presLayoutVars>
      </dgm:prSet>
      <dgm:spPr/>
    </dgm:pt>
    <dgm:pt modelId="{A76136AD-E88E-4C87-9753-DD300BD75ADC}" type="pres">
      <dgm:prSet presAssocID="{13D3F5D0-9CFB-49A1-9133-1C1ED4620949}" presName="spacing" presStyleCnt="0"/>
      <dgm:spPr/>
    </dgm:pt>
    <dgm:pt modelId="{A17293DB-96EA-45DD-8C8D-EE7F3992ADAF}" type="pres">
      <dgm:prSet presAssocID="{BDD4024F-5BA7-4840-8698-49CB1BFB974F}" presName="composite" presStyleCnt="0"/>
      <dgm:spPr/>
    </dgm:pt>
    <dgm:pt modelId="{F0ED3B26-FCD6-4EDC-8892-D51DD55BBB43}" type="pres">
      <dgm:prSet presAssocID="{BDD4024F-5BA7-4840-8698-49CB1BFB974F}" presName="imgShp" presStyleLbl="fgImgPlace1" presStyleIdx="2" presStyleCnt="3"/>
      <dgm:spPr/>
    </dgm:pt>
    <dgm:pt modelId="{199F12B0-7810-43CD-91FE-3A6EC010942A}" type="pres">
      <dgm:prSet presAssocID="{BDD4024F-5BA7-4840-8698-49CB1BFB974F}" presName="txShp" presStyleLbl="node1" presStyleIdx="2" presStyleCnt="3">
        <dgm:presLayoutVars>
          <dgm:bulletEnabled val="1"/>
        </dgm:presLayoutVars>
      </dgm:prSet>
      <dgm:spPr/>
    </dgm:pt>
  </dgm:ptLst>
  <dgm:cxnLst>
    <dgm:cxn modelId="{AF723730-E8F2-4815-AA68-89EF125F17F2}" srcId="{DEA2AE9E-8649-4807-A4B4-C7FDC7D75F4F}" destId="{729A321D-10FF-43EB-A245-88A22FAF932C}" srcOrd="1" destOrd="0" parTransId="{2F58361B-04CD-43D0-AB53-94F4F9D35E55}" sibTransId="{13D3F5D0-9CFB-49A1-9133-1C1ED4620949}"/>
    <dgm:cxn modelId="{F3907362-BEB5-4A8C-BE10-3E2E503DF35D}" srcId="{DEA2AE9E-8649-4807-A4B4-C7FDC7D75F4F}" destId="{BDD4024F-5BA7-4840-8698-49CB1BFB974F}" srcOrd="2" destOrd="0" parTransId="{1A521DE2-EE9D-43F0-A9AD-5BEB33B97A0A}" sibTransId="{69F46EBC-A9CD-4343-8212-EF97FF4D65D2}"/>
    <dgm:cxn modelId="{7BBCB844-8991-4DC8-B98F-49BD5CF75093}" type="presOf" srcId="{F2CADB80-2B94-4D9F-97FB-ED70DAC5D49B}" destId="{1C227BDE-6212-4260-BA8F-CA186D5A525A}" srcOrd="0" destOrd="0" presId="urn:microsoft.com/office/officeart/2005/8/layout/vList3"/>
    <dgm:cxn modelId="{ABCFE177-2871-4F8F-892B-2E3D78F3B7CF}" srcId="{DEA2AE9E-8649-4807-A4B4-C7FDC7D75F4F}" destId="{F2CADB80-2B94-4D9F-97FB-ED70DAC5D49B}" srcOrd="0" destOrd="0" parTransId="{13BD843A-0169-4D6F-9326-9342FA3E78C4}" sibTransId="{42925405-EF41-44E5-B6E3-195F17FA46CE}"/>
    <dgm:cxn modelId="{6EF45593-09E7-497B-89BA-90C84F0AD71B}" type="presOf" srcId="{729A321D-10FF-43EB-A245-88A22FAF932C}" destId="{CA9A8DD4-DCB8-4A01-9B46-6FB128BCC3F6}" srcOrd="0" destOrd="0" presId="urn:microsoft.com/office/officeart/2005/8/layout/vList3"/>
    <dgm:cxn modelId="{3DE908C7-87F7-4BEF-9DFA-90F39E888B5A}" type="presOf" srcId="{BDD4024F-5BA7-4840-8698-49CB1BFB974F}" destId="{199F12B0-7810-43CD-91FE-3A6EC010942A}" srcOrd="0" destOrd="0" presId="urn:microsoft.com/office/officeart/2005/8/layout/vList3"/>
    <dgm:cxn modelId="{DBC99FE7-32CB-4503-A554-AEAD9820FF67}" type="presOf" srcId="{DEA2AE9E-8649-4807-A4B4-C7FDC7D75F4F}" destId="{A318C13D-17ED-4B2C-8D29-7E5372502350}" srcOrd="0" destOrd="0" presId="urn:microsoft.com/office/officeart/2005/8/layout/vList3"/>
    <dgm:cxn modelId="{E36F962C-45F0-48EC-A316-9FE3FF35ACC4}" type="presParOf" srcId="{A318C13D-17ED-4B2C-8D29-7E5372502350}" destId="{1F71C2C3-F0A4-48DC-A476-FD4654413CBF}" srcOrd="0" destOrd="0" presId="urn:microsoft.com/office/officeart/2005/8/layout/vList3"/>
    <dgm:cxn modelId="{485F1810-2DF2-4DBB-8EDF-C6A93D76C78C}" type="presParOf" srcId="{1F71C2C3-F0A4-48DC-A476-FD4654413CBF}" destId="{261CA21B-C4E4-4BCD-B14C-B4BA4ACE0EE8}" srcOrd="0" destOrd="0" presId="urn:microsoft.com/office/officeart/2005/8/layout/vList3"/>
    <dgm:cxn modelId="{A15B1793-CF7E-48E9-B1C5-576B29AF0084}" type="presParOf" srcId="{1F71C2C3-F0A4-48DC-A476-FD4654413CBF}" destId="{1C227BDE-6212-4260-BA8F-CA186D5A525A}" srcOrd="1" destOrd="0" presId="urn:microsoft.com/office/officeart/2005/8/layout/vList3"/>
    <dgm:cxn modelId="{656266BE-AFF0-4402-8752-008645B54218}" type="presParOf" srcId="{A318C13D-17ED-4B2C-8D29-7E5372502350}" destId="{2FF1A598-F3FF-4CD9-8A5E-2931EFBB9B94}" srcOrd="1" destOrd="0" presId="urn:microsoft.com/office/officeart/2005/8/layout/vList3"/>
    <dgm:cxn modelId="{5C8E0280-BE93-473E-ACB9-D3F2A7097501}" type="presParOf" srcId="{A318C13D-17ED-4B2C-8D29-7E5372502350}" destId="{3541D000-69ED-42AA-A240-67F5306F0F2A}" srcOrd="2" destOrd="0" presId="urn:microsoft.com/office/officeart/2005/8/layout/vList3"/>
    <dgm:cxn modelId="{E065F994-CF46-47A1-B18E-90FCA3772C7D}" type="presParOf" srcId="{3541D000-69ED-42AA-A240-67F5306F0F2A}" destId="{0E5D3D9D-1A82-4E53-8400-B7C88457B829}" srcOrd="0" destOrd="0" presId="urn:microsoft.com/office/officeart/2005/8/layout/vList3"/>
    <dgm:cxn modelId="{BC97F90F-0A79-4282-93AF-D4BF27334964}" type="presParOf" srcId="{3541D000-69ED-42AA-A240-67F5306F0F2A}" destId="{CA9A8DD4-DCB8-4A01-9B46-6FB128BCC3F6}" srcOrd="1" destOrd="0" presId="urn:microsoft.com/office/officeart/2005/8/layout/vList3"/>
    <dgm:cxn modelId="{AF65249D-0BC4-4F94-A7E7-709A27108CEE}" type="presParOf" srcId="{A318C13D-17ED-4B2C-8D29-7E5372502350}" destId="{A76136AD-E88E-4C87-9753-DD300BD75ADC}" srcOrd="3" destOrd="0" presId="urn:microsoft.com/office/officeart/2005/8/layout/vList3"/>
    <dgm:cxn modelId="{985B9CE2-B832-43A5-9408-01A886630C09}" type="presParOf" srcId="{A318C13D-17ED-4B2C-8D29-7E5372502350}" destId="{A17293DB-96EA-45DD-8C8D-EE7F3992ADAF}" srcOrd="4" destOrd="0" presId="urn:microsoft.com/office/officeart/2005/8/layout/vList3"/>
    <dgm:cxn modelId="{8F8D6352-1EBB-4B5C-BC13-3741E8C06039}" type="presParOf" srcId="{A17293DB-96EA-45DD-8C8D-EE7F3992ADAF}" destId="{F0ED3B26-FCD6-4EDC-8892-D51DD55BBB43}" srcOrd="0" destOrd="0" presId="urn:microsoft.com/office/officeart/2005/8/layout/vList3"/>
    <dgm:cxn modelId="{FAD5D00A-145A-4EBC-B311-EB16C93B3A0F}" type="presParOf" srcId="{A17293DB-96EA-45DD-8C8D-EE7F3992ADAF}" destId="{199F12B0-7810-43CD-91FE-3A6EC010942A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DEA2AE9E-8649-4807-A4B4-C7FDC7D75F4F}" type="doc">
      <dgm:prSet loTypeId="urn:microsoft.com/office/officeart/2005/8/layout/vList3" loCatId="list" qsTypeId="urn:microsoft.com/office/officeart/2005/8/quickstyle/simple1" qsCatId="simple" csTypeId="urn:microsoft.com/office/officeart/2005/8/colors/accent1_1" csCatId="accent1" phldr="1"/>
      <dgm:spPr/>
    </dgm:pt>
    <dgm:pt modelId="{729A321D-10FF-43EB-A245-88A22FAF932C}">
      <dgm:prSet phldrT="[Texto]" custT="1"/>
      <dgm:spPr/>
      <dgm:t>
        <a:bodyPr/>
        <a:lstStyle/>
        <a:p>
          <a:pPr algn="l"/>
          <a:r>
            <a:rPr lang="es-ES" sz="1800" b="1" dirty="0"/>
            <a:t>10. </a:t>
          </a:r>
          <a:r>
            <a:rPr lang="es-ES" sz="1800" b="1" dirty="0" err="1"/>
            <a:t>Proposatutako</a:t>
          </a:r>
          <a:r>
            <a:rPr lang="es-ES" sz="1800" b="1" dirty="0"/>
            <a:t> Sistema</a:t>
          </a:r>
        </a:p>
      </dgm:t>
    </dgm:pt>
    <dgm:pt modelId="{2F58361B-04CD-43D0-AB53-94F4F9D35E55}" type="parTrans" cxnId="{AF723730-E8F2-4815-AA68-89EF125F17F2}">
      <dgm:prSet/>
      <dgm:spPr/>
      <dgm:t>
        <a:bodyPr/>
        <a:lstStyle/>
        <a:p>
          <a:pPr algn="l"/>
          <a:endParaRPr lang="es-ES" sz="2400"/>
        </a:p>
      </dgm:t>
    </dgm:pt>
    <dgm:pt modelId="{13D3F5D0-9CFB-49A1-9133-1C1ED4620949}" type="sibTrans" cxnId="{AF723730-E8F2-4815-AA68-89EF125F17F2}">
      <dgm:prSet/>
      <dgm:spPr/>
      <dgm:t>
        <a:bodyPr/>
        <a:lstStyle/>
        <a:p>
          <a:pPr algn="l"/>
          <a:endParaRPr lang="es-ES" sz="2400"/>
        </a:p>
      </dgm:t>
    </dgm:pt>
    <dgm:pt modelId="{BDD4024F-5BA7-4840-8698-49CB1BFB974F}">
      <dgm:prSet custT="1"/>
      <dgm:spPr/>
      <dgm:t>
        <a:bodyPr/>
        <a:lstStyle/>
        <a:p>
          <a:pPr algn="l"/>
          <a:r>
            <a:rPr lang="es-ES" sz="1800" dirty="0"/>
            <a:t>11. </a:t>
          </a:r>
          <a:r>
            <a:rPr lang="es-ES" sz="1800" dirty="0" err="1"/>
            <a:t>Arriskuen</a:t>
          </a:r>
          <a:r>
            <a:rPr lang="es-ES" sz="1800" dirty="0"/>
            <a:t> </a:t>
          </a:r>
          <a:r>
            <a:rPr lang="es-ES" sz="1800" dirty="0" err="1"/>
            <a:t>Analisia</a:t>
          </a:r>
          <a:endParaRPr lang="es-ES" sz="1800" dirty="0"/>
        </a:p>
      </dgm:t>
    </dgm:pt>
    <dgm:pt modelId="{1A521DE2-EE9D-43F0-A9AD-5BEB33B97A0A}" type="parTrans" cxnId="{F3907362-BEB5-4A8C-BE10-3E2E503DF35D}">
      <dgm:prSet/>
      <dgm:spPr/>
      <dgm:t>
        <a:bodyPr/>
        <a:lstStyle/>
        <a:p>
          <a:pPr algn="l"/>
          <a:endParaRPr lang="es-ES" sz="2400"/>
        </a:p>
      </dgm:t>
    </dgm:pt>
    <dgm:pt modelId="{69F46EBC-A9CD-4343-8212-EF97FF4D65D2}" type="sibTrans" cxnId="{F3907362-BEB5-4A8C-BE10-3E2E503DF35D}">
      <dgm:prSet/>
      <dgm:spPr/>
      <dgm:t>
        <a:bodyPr/>
        <a:lstStyle/>
        <a:p>
          <a:pPr algn="l"/>
          <a:endParaRPr lang="es-ES" sz="2400"/>
        </a:p>
      </dgm:t>
    </dgm:pt>
    <dgm:pt modelId="{F2CADB80-2B94-4D9F-97FB-ED70DAC5D49B}">
      <dgm:prSet phldrT="[Texto]" custT="1"/>
      <dgm:spPr/>
      <dgm:t>
        <a:bodyPr/>
        <a:lstStyle/>
        <a:p>
          <a:pPr algn="l"/>
          <a:r>
            <a:rPr lang="es-ES" sz="1800" b="0" dirty="0"/>
            <a:t>9. </a:t>
          </a:r>
          <a:r>
            <a:rPr lang="es-ES" sz="1800" b="0" dirty="0" err="1"/>
            <a:t>Aukeren</a:t>
          </a:r>
          <a:r>
            <a:rPr lang="es-ES" sz="1800" b="0" dirty="0"/>
            <a:t> </a:t>
          </a:r>
          <a:r>
            <a:rPr lang="es-ES" sz="1800" b="0" dirty="0" err="1"/>
            <a:t>Azterketa</a:t>
          </a:r>
          <a:endParaRPr lang="es-ES" sz="1800" b="0" dirty="0"/>
        </a:p>
      </dgm:t>
    </dgm:pt>
    <dgm:pt modelId="{13BD843A-0169-4D6F-9326-9342FA3E78C4}" type="parTrans" cxnId="{ABCFE177-2871-4F8F-892B-2E3D78F3B7CF}">
      <dgm:prSet/>
      <dgm:spPr/>
      <dgm:t>
        <a:bodyPr/>
        <a:lstStyle/>
        <a:p>
          <a:endParaRPr lang="es-ES"/>
        </a:p>
      </dgm:t>
    </dgm:pt>
    <dgm:pt modelId="{42925405-EF41-44E5-B6E3-195F17FA46CE}" type="sibTrans" cxnId="{ABCFE177-2871-4F8F-892B-2E3D78F3B7CF}">
      <dgm:prSet/>
      <dgm:spPr/>
      <dgm:t>
        <a:bodyPr/>
        <a:lstStyle/>
        <a:p>
          <a:endParaRPr lang="es-ES"/>
        </a:p>
      </dgm:t>
    </dgm:pt>
    <dgm:pt modelId="{A318C13D-17ED-4B2C-8D29-7E5372502350}" type="pres">
      <dgm:prSet presAssocID="{DEA2AE9E-8649-4807-A4B4-C7FDC7D75F4F}" presName="linearFlow" presStyleCnt="0">
        <dgm:presLayoutVars>
          <dgm:dir/>
          <dgm:resizeHandles val="exact"/>
        </dgm:presLayoutVars>
      </dgm:prSet>
      <dgm:spPr/>
    </dgm:pt>
    <dgm:pt modelId="{1F71C2C3-F0A4-48DC-A476-FD4654413CBF}" type="pres">
      <dgm:prSet presAssocID="{F2CADB80-2B94-4D9F-97FB-ED70DAC5D49B}" presName="composite" presStyleCnt="0"/>
      <dgm:spPr/>
    </dgm:pt>
    <dgm:pt modelId="{261CA21B-C4E4-4BCD-B14C-B4BA4ACE0EE8}" type="pres">
      <dgm:prSet presAssocID="{F2CADB80-2B94-4D9F-97FB-ED70DAC5D49B}" presName="imgShp" presStyleLbl="fgImgPlace1" presStyleIdx="0" presStyleCnt="3"/>
      <dgm:spPr/>
    </dgm:pt>
    <dgm:pt modelId="{1C227BDE-6212-4260-BA8F-CA186D5A525A}" type="pres">
      <dgm:prSet presAssocID="{F2CADB80-2B94-4D9F-97FB-ED70DAC5D49B}" presName="txShp" presStyleLbl="node1" presStyleIdx="0" presStyleCnt="3">
        <dgm:presLayoutVars>
          <dgm:bulletEnabled val="1"/>
        </dgm:presLayoutVars>
      </dgm:prSet>
      <dgm:spPr/>
    </dgm:pt>
    <dgm:pt modelId="{2FF1A598-F3FF-4CD9-8A5E-2931EFBB9B94}" type="pres">
      <dgm:prSet presAssocID="{42925405-EF41-44E5-B6E3-195F17FA46CE}" presName="spacing" presStyleCnt="0"/>
      <dgm:spPr/>
    </dgm:pt>
    <dgm:pt modelId="{3541D000-69ED-42AA-A240-67F5306F0F2A}" type="pres">
      <dgm:prSet presAssocID="{729A321D-10FF-43EB-A245-88A22FAF932C}" presName="composite" presStyleCnt="0"/>
      <dgm:spPr/>
    </dgm:pt>
    <dgm:pt modelId="{0E5D3D9D-1A82-4E53-8400-B7C88457B829}" type="pres">
      <dgm:prSet presAssocID="{729A321D-10FF-43EB-A245-88A22FAF932C}" presName="imgShp" presStyleLbl="fgImgPlace1" presStyleIdx="1" presStyleCnt="3"/>
      <dgm:spPr/>
    </dgm:pt>
    <dgm:pt modelId="{CA9A8DD4-DCB8-4A01-9B46-6FB128BCC3F6}" type="pres">
      <dgm:prSet presAssocID="{729A321D-10FF-43EB-A245-88A22FAF932C}" presName="txShp" presStyleLbl="node1" presStyleIdx="1" presStyleCnt="3">
        <dgm:presLayoutVars>
          <dgm:bulletEnabled val="1"/>
        </dgm:presLayoutVars>
      </dgm:prSet>
      <dgm:spPr/>
    </dgm:pt>
    <dgm:pt modelId="{A76136AD-E88E-4C87-9753-DD300BD75ADC}" type="pres">
      <dgm:prSet presAssocID="{13D3F5D0-9CFB-49A1-9133-1C1ED4620949}" presName="spacing" presStyleCnt="0"/>
      <dgm:spPr/>
    </dgm:pt>
    <dgm:pt modelId="{A17293DB-96EA-45DD-8C8D-EE7F3992ADAF}" type="pres">
      <dgm:prSet presAssocID="{BDD4024F-5BA7-4840-8698-49CB1BFB974F}" presName="composite" presStyleCnt="0"/>
      <dgm:spPr/>
    </dgm:pt>
    <dgm:pt modelId="{F0ED3B26-FCD6-4EDC-8892-D51DD55BBB43}" type="pres">
      <dgm:prSet presAssocID="{BDD4024F-5BA7-4840-8698-49CB1BFB974F}" presName="imgShp" presStyleLbl="fgImgPlace1" presStyleIdx="2" presStyleCnt="3"/>
      <dgm:spPr/>
    </dgm:pt>
    <dgm:pt modelId="{199F12B0-7810-43CD-91FE-3A6EC010942A}" type="pres">
      <dgm:prSet presAssocID="{BDD4024F-5BA7-4840-8698-49CB1BFB974F}" presName="txShp" presStyleLbl="node1" presStyleIdx="2" presStyleCnt="3">
        <dgm:presLayoutVars>
          <dgm:bulletEnabled val="1"/>
        </dgm:presLayoutVars>
      </dgm:prSet>
      <dgm:spPr/>
    </dgm:pt>
  </dgm:ptLst>
  <dgm:cxnLst>
    <dgm:cxn modelId="{AF723730-E8F2-4815-AA68-89EF125F17F2}" srcId="{DEA2AE9E-8649-4807-A4B4-C7FDC7D75F4F}" destId="{729A321D-10FF-43EB-A245-88A22FAF932C}" srcOrd="1" destOrd="0" parTransId="{2F58361B-04CD-43D0-AB53-94F4F9D35E55}" sibTransId="{13D3F5D0-9CFB-49A1-9133-1C1ED4620949}"/>
    <dgm:cxn modelId="{F3907362-BEB5-4A8C-BE10-3E2E503DF35D}" srcId="{DEA2AE9E-8649-4807-A4B4-C7FDC7D75F4F}" destId="{BDD4024F-5BA7-4840-8698-49CB1BFB974F}" srcOrd="2" destOrd="0" parTransId="{1A521DE2-EE9D-43F0-A9AD-5BEB33B97A0A}" sibTransId="{69F46EBC-A9CD-4343-8212-EF97FF4D65D2}"/>
    <dgm:cxn modelId="{7BBCB844-8991-4DC8-B98F-49BD5CF75093}" type="presOf" srcId="{F2CADB80-2B94-4D9F-97FB-ED70DAC5D49B}" destId="{1C227BDE-6212-4260-BA8F-CA186D5A525A}" srcOrd="0" destOrd="0" presId="urn:microsoft.com/office/officeart/2005/8/layout/vList3"/>
    <dgm:cxn modelId="{ABCFE177-2871-4F8F-892B-2E3D78F3B7CF}" srcId="{DEA2AE9E-8649-4807-A4B4-C7FDC7D75F4F}" destId="{F2CADB80-2B94-4D9F-97FB-ED70DAC5D49B}" srcOrd="0" destOrd="0" parTransId="{13BD843A-0169-4D6F-9326-9342FA3E78C4}" sibTransId="{42925405-EF41-44E5-B6E3-195F17FA46CE}"/>
    <dgm:cxn modelId="{6EF45593-09E7-497B-89BA-90C84F0AD71B}" type="presOf" srcId="{729A321D-10FF-43EB-A245-88A22FAF932C}" destId="{CA9A8DD4-DCB8-4A01-9B46-6FB128BCC3F6}" srcOrd="0" destOrd="0" presId="urn:microsoft.com/office/officeart/2005/8/layout/vList3"/>
    <dgm:cxn modelId="{3DE908C7-87F7-4BEF-9DFA-90F39E888B5A}" type="presOf" srcId="{BDD4024F-5BA7-4840-8698-49CB1BFB974F}" destId="{199F12B0-7810-43CD-91FE-3A6EC010942A}" srcOrd="0" destOrd="0" presId="urn:microsoft.com/office/officeart/2005/8/layout/vList3"/>
    <dgm:cxn modelId="{DBC99FE7-32CB-4503-A554-AEAD9820FF67}" type="presOf" srcId="{DEA2AE9E-8649-4807-A4B4-C7FDC7D75F4F}" destId="{A318C13D-17ED-4B2C-8D29-7E5372502350}" srcOrd="0" destOrd="0" presId="urn:microsoft.com/office/officeart/2005/8/layout/vList3"/>
    <dgm:cxn modelId="{E36F962C-45F0-48EC-A316-9FE3FF35ACC4}" type="presParOf" srcId="{A318C13D-17ED-4B2C-8D29-7E5372502350}" destId="{1F71C2C3-F0A4-48DC-A476-FD4654413CBF}" srcOrd="0" destOrd="0" presId="urn:microsoft.com/office/officeart/2005/8/layout/vList3"/>
    <dgm:cxn modelId="{485F1810-2DF2-4DBB-8EDF-C6A93D76C78C}" type="presParOf" srcId="{1F71C2C3-F0A4-48DC-A476-FD4654413CBF}" destId="{261CA21B-C4E4-4BCD-B14C-B4BA4ACE0EE8}" srcOrd="0" destOrd="0" presId="urn:microsoft.com/office/officeart/2005/8/layout/vList3"/>
    <dgm:cxn modelId="{A15B1793-CF7E-48E9-B1C5-576B29AF0084}" type="presParOf" srcId="{1F71C2C3-F0A4-48DC-A476-FD4654413CBF}" destId="{1C227BDE-6212-4260-BA8F-CA186D5A525A}" srcOrd="1" destOrd="0" presId="urn:microsoft.com/office/officeart/2005/8/layout/vList3"/>
    <dgm:cxn modelId="{656266BE-AFF0-4402-8752-008645B54218}" type="presParOf" srcId="{A318C13D-17ED-4B2C-8D29-7E5372502350}" destId="{2FF1A598-F3FF-4CD9-8A5E-2931EFBB9B94}" srcOrd="1" destOrd="0" presId="urn:microsoft.com/office/officeart/2005/8/layout/vList3"/>
    <dgm:cxn modelId="{5C8E0280-BE93-473E-ACB9-D3F2A7097501}" type="presParOf" srcId="{A318C13D-17ED-4B2C-8D29-7E5372502350}" destId="{3541D000-69ED-42AA-A240-67F5306F0F2A}" srcOrd="2" destOrd="0" presId="urn:microsoft.com/office/officeart/2005/8/layout/vList3"/>
    <dgm:cxn modelId="{E065F994-CF46-47A1-B18E-90FCA3772C7D}" type="presParOf" srcId="{3541D000-69ED-42AA-A240-67F5306F0F2A}" destId="{0E5D3D9D-1A82-4E53-8400-B7C88457B829}" srcOrd="0" destOrd="0" presId="urn:microsoft.com/office/officeart/2005/8/layout/vList3"/>
    <dgm:cxn modelId="{BC97F90F-0A79-4282-93AF-D4BF27334964}" type="presParOf" srcId="{3541D000-69ED-42AA-A240-67F5306F0F2A}" destId="{CA9A8DD4-DCB8-4A01-9B46-6FB128BCC3F6}" srcOrd="1" destOrd="0" presId="urn:microsoft.com/office/officeart/2005/8/layout/vList3"/>
    <dgm:cxn modelId="{AF65249D-0BC4-4F94-A7E7-709A27108CEE}" type="presParOf" srcId="{A318C13D-17ED-4B2C-8D29-7E5372502350}" destId="{A76136AD-E88E-4C87-9753-DD300BD75ADC}" srcOrd="3" destOrd="0" presId="urn:microsoft.com/office/officeart/2005/8/layout/vList3"/>
    <dgm:cxn modelId="{985B9CE2-B832-43A5-9408-01A886630C09}" type="presParOf" srcId="{A318C13D-17ED-4B2C-8D29-7E5372502350}" destId="{A17293DB-96EA-45DD-8C8D-EE7F3992ADAF}" srcOrd="4" destOrd="0" presId="urn:microsoft.com/office/officeart/2005/8/layout/vList3"/>
    <dgm:cxn modelId="{8F8D6352-1EBB-4B5C-BC13-3741E8C06039}" type="presParOf" srcId="{A17293DB-96EA-45DD-8C8D-EE7F3992ADAF}" destId="{F0ED3B26-FCD6-4EDC-8892-D51DD55BBB43}" srcOrd="0" destOrd="0" presId="urn:microsoft.com/office/officeart/2005/8/layout/vList3"/>
    <dgm:cxn modelId="{FAD5D00A-145A-4EBC-B311-EB16C93B3A0F}" type="presParOf" srcId="{A17293DB-96EA-45DD-8C8D-EE7F3992ADAF}" destId="{199F12B0-7810-43CD-91FE-3A6EC010942A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DEA2AE9E-8649-4807-A4B4-C7FDC7D75F4F}" type="doc">
      <dgm:prSet loTypeId="urn:microsoft.com/office/officeart/2005/8/layout/vList3" loCatId="list" qsTypeId="urn:microsoft.com/office/officeart/2005/8/quickstyle/simple1" qsCatId="simple" csTypeId="urn:microsoft.com/office/officeart/2005/8/colors/accent1_1" csCatId="accent1" phldr="1"/>
      <dgm:spPr/>
    </dgm:pt>
    <dgm:pt modelId="{729A321D-10FF-43EB-A245-88A22FAF932C}">
      <dgm:prSet phldrT="[Texto]" custT="1"/>
      <dgm:spPr/>
      <dgm:t>
        <a:bodyPr/>
        <a:lstStyle/>
        <a:p>
          <a:pPr algn="l"/>
          <a:r>
            <a:rPr lang="es-ES" sz="1800" b="1" dirty="0"/>
            <a:t>10. </a:t>
          </a:r>
          <a:r>
            <a:rPr lang="es-ES" sz="1800" b="1" dirty="0" err="1"/>
            <a:t>Proposatutako</a:t>
          </a:r>
          <a:r>
            <a:rPr lang="es-ES" sz="1800" b="1" dirty="0"/>
            <a:t> Sistema</a:t>
          </a:r>
        </a:p>
      </dgm:t>
    </dgm:pt>
    <dgm:pt modelId="{2F58361B-04CD-43D0-AB53-94F4F9D35E55}" type="parTrans" cxnId="{AF723730-E8F2-4815-AA68-89EF125F17F2}">
      <dgm:prSet/>
      <dgm:spPr/>
      <dgm:t>
        <a:bodyPr/>
        <a:lstStyle/>
        <a:p>
          <a:pPr algn="l"/>
          <a:endParaRPr lang="es-ES" sz="2400"/>
        </a:p>
      </dgm:t>
    </dgm:pt>
    <dgm:pt modelId="{13D3F5D0-9CFB-49A1-9133-1C1ED4620949}" type="sibTrans" cxnId="{AF723730-E8F2-4815-AA68-89EF125F17F2}">
      <dgm:prSet/>
      <dgm:spPr/>
      <dgm:t>
        <a:bodyPr/>
        <a:lstStyle/>
        <a:p>
          <a:pPr algn="l"/>
          <a:endParaRPr lang="es-ES" sz="2400"/>
        </a:p>
      </dgm:t>
    </dgm:pt>
    <dgm:pt modelId="{BDD4024F-5BA7-4840-8698-49CB1BFB974F}">
      <dgm:prSet custT="1"/>
      <dgm:spPr/>
      <dgm:t>
        <a:bodyPr/>
        <a:lstStyle/>
        <a:p>
          <a:pPr algn="l"/>
          <a:r>
            <a:rPr lang="es-ES" sz="1800" dirty="0"/>
            <a:t>11. </a:t>
          </a:r>
          <a:r>
            <a:rPr lang="es-ES" sz="1800" dirty="0" err="1"/>
            <a:t>Arriskuen</a:t>
          </a:r>
          <a:r>
            <a:rPr lang="es-ES" sz="1800" dirty="0"/>
            <a:t> </a:t>
          </a:r>
          <a:r>
            <a:rPr lang="es-ES" sz="1800" dirty="0" err="1"/>
            <a:t>Analisia</a:t>
          </a:r>
          <a:endParaRPr lang="es-ES" sz="1800" dirty="0"/>
        </a:p>
      </dgm:t>
    </dgm:pt>
    <dgm:pt modelId="{1A521DE2-EE9D-43F0-A9AD-5BEB33B97A0A}" type="parTrans" cxnId="{F3907362-BEB5-4A8C-BE10-3E2E503DF35D}">
      <dgm:prSet/>
      <dgm:spPr/>
      <dgm:t>
        <a:bodyPr/>
        <a:lstStyle/>
        <a:p>
          <a:pPr algn="l"/>
          <a:endParaRPr lang="es-ES" sz="2400"/>
        </a:p>
      </dgm:t>
    </dgm:pt>
    <dgm:pt modelId="{69F46EBC-A9CD-4343-8212-EF97FF4D65D2}" type="sibTrans" cxnId="{F3907362-BEB5-4A8C-BE10-3E2E503DF35D}">
      <dgm:prSet/>
      <dgm:spPr/>
      <dgm:t>
        <a:bodyPr/>
        <a:lstStyle/>
        <a:p>
          <a:pPr algn="l"/>
          <a:endParaRPr lang="es-ES" sz="2400"/>
        </a:p>
      </dgm:t>
    </dgm:pt>
    <dgm:pt modelId="{F2CADB80-2B94-4D9F-97FB-ED70DAC5D49B}">
      <dgm:prSet phldrT="[Texto]" custT="1"/>
      <dgm:spPr/>
      <dgm:t>
        <a:bodyPr/>
        <a:lstStyle/>
        <a:p>
          <a:pPr algn="l"/>
          <a:r>
            <a:rPr lang="es-ES" sz="1800" b="0" dirty="0"/>
            <a:t>9. </a:t>
          </a:r>
          <a:r>
            <a:rPr lang="es-ES" sz="1800" b="0" dirty="0" err="1"/>
            <a:t>Aukeren</a:t>
          </a:r>
          <a:r>
            <a:rPr lang="es-ES" sz="1800" b="0" dirty="0"/>
            <a:t> </a:t>
          </a:r>
          <a:r>
            <a:rPr lang="es-ES" sz="1800" b="0" dirty="0" err="1"/>
            <a:t>Azterketa</a:t>
          </a:r>
          <a:endParaRPr lang="es-ES" sz="1800" b="0" dirty="0"/>
        </a:p>
      </dgm:t>
    </dgm:pt>
    <dgm:pt modelId="{13BD843A-0169-4D6F-9326-9342FA3E78C4}" type="parTrans" cxnId="{ABCFE177-2871-4F8F-892B-2E3D78F3B7CF}">
      <dgm:prSet/>
      <dgm:spPr/>
      <dgm:t>
        <a:bodyPr/>
        <a:lstStyle/>
        <a:p>
          <a:endParaRPr lang="es-ES"/>
        </a:p>
      </dgm:t>
    </dgm:pt>
    <dgm:pt modelId="{42925405-EF41-44E5-B6E3-195F17FA46CE}" type="sibTrans" cxnId="{ABCFE177-2871-4F8F-892B-2E3D78F3B7CF}">
      <dgm:prSet/>
      <dgm:spPr/>
      <dgm:t>
        <a:bodyPr/>
        <a:lstStyle/>
        <a:p>
          <a:endParaRPr lang="es-ES"/>
        </a:p>
      </dgm:t>
    </dgm:pt>
    <dgm:pt modelId="{A318C13D-17ED-4B2C-8D29-7E5372502350}" type="pres">
      <dgm:prSet presAssocID="{DEA2AE9E-8649-4807-A4B4-C7FDC7D75F4F}" presName="linearFlow" presStyleCnt="0">
        <dgm:presLayoutVars>
          <dgm:dir/>
          <dgm:resizeHandles val="exact"/>
        </dgm:presLayoutVars>
      </dgm:prSet>
      <dgm:spPr/>
    </dgm:pt>
    <dgm:pt modelId="{1F71C2C3-F0A4-48DC-A476-FD4654413CBF}" type="pres">
      <dgm:prSet presAssocID="{F2CADB80-2B94-4D9F-97FB-ED70DAC5D49B}" presName="composite" presStyleCnt="0"/>
      <dgm:spPr/>
    </dgm:pt>
    <dgm:pt modelId="{261CA21B-C4E4-4BCD-B14C-B4BA4ACE0EE8}" type="pres">
      <dgm:prSet presAssocID="{F2CADB80-2B94-4D9F-97FB-ED70DAC5D49B}" presName="imgShp" presStyleLbl="fgImgPlace1" presStyleIdx="0" presStyleCnt="3"/>
      <dgm:spPr/>
    </dgm:pt>
    <dgm:pt modelId="{1C227BDE-6212-4260-BA8F-CA186D5A525A}" type="pres">
      <dgm:prSet presAssocID="{F2CADB80-2B94-4D9F-97FB-ED70DAC5D49B}" presName="txShp" presStyleLbl="node1" presStyleIdx="0" presStyleCnt="3">
        <dgm:presLayoutVars>
          <dgm:bulletEnabled val="1"/>
        </dgm:presLayoutVars>
      </dgm:prSet>
      <dgm:spPr/>
    </dgm:pt>
    <dgm:pt modelId="{2FF1A598-F3FF-4CD9-8A5E-2931EFBB9B94}" type="pres">
      <dgm:prSet presAssocID="{42925405-EF41-44E5-B6E3-195F17FA46CE}" presName="spacing" presStyleCnt="0"/>
      <dgm:spPr/>
    </dgm:pt>
    <dgm:pt modelId="{3541D000-69ED-42AA-A240-67F5306F0F2A}" type="pres">
      <dgm:prSet presAssocID="{729A321D-10FF-43EB-A245-88A22FAF932C}" presName="composite" presStyleCnt="0"/>
      <dgm:spPr/>
    </dgm:pt>
    <dgm:pt modelId="{0E5D3D9D-1A82-4E53-8400-B7C88457B829}" type="pres">
      <dgm:prSet presAssocID="{729A321D-10FF-43EB-A245-88A22FAF932C}" presName="imgShp" presStyleLbl="fgImgPlace1" presStyleIdx="1" presStyleCnt="3"/>
      <dgm:spPr/>
    </dgm:pt>
    <dgm:pt modelId="{CA9A8DD4-DCB8-4A01-9B46-6FB128BCC3F6}" type="pres">
      <dgm:prSet presAssocID="{729A321D-10FF-43EB-A245-88A22FAF932C}" presName="txShp" presStyleLbl="node1" presStyleIdx="1" presStyleCnt="3">
        <dgm:presLayoutVars>
          <dgm:bulletEnabled val="1"/>
        </dgm:presLayoutVars>
      </dgm:prSet>
      <dgm:spPr/>
    </dgm:pt>
    <dgm:pt modelId="{A76136AD-E88E-4C87-9753-DD300BD75ADC}" type="pres">
      <dgm:prSet presAssocID="{13D3F5D0-9CFB-49A1-9133-1C1ED4620949}" presName="spacing" presStyleCnt="0"/>
      <dgm:spPr/>
    </dgm:pt>
    <dgm:pt modelId="{A17293DB-96EA-45DD-8C8D-EE7F3992ADAF}" type="pres">
      <dgm:prSet presAssocID="{BDD4024F-5BA7-4840-8698-49CB1BFB974F}" presName="composite" presStyleCnt="0"/>
      <dgm:spPr/>
    </dgm:pt>
    <dgm:pt modelId="{F0ED3B26-FCD6-4EDC-8892-D51DD55BBB43}" type="pres">
      <dgm:prSet presAssocID="{BDD4024F-5BA7-4840-8698-49CB1BFB974F}" presName="imgShp" presStyleLbl="fgImgPlace1" presStyleIdx="2" presStyleCnt="3"/>
      <dgm:spPr/>
    </dgm:pt>
    <dgm:pt modelId="{199F12B0-7810-43CD-91FE-3A6EC010942A}" type="pres">
      <dgm:prSet presAssocID="{BDD4024F-5BA7-4840-8698-49CB1BFB974F}" presName="txShp" presStyleLbl="node1" presStyleIdx="2" presStyleCnt="3">
        <dgm:presLayoutVars>
          <dgm:bulletEnabled val="1"/>
        </dgm:presLayoutVars>
      </dgm:prSet>
      <dgm:spPr/>
    </dgm:pt>
  </dgm:ptLst>
  <dgm:cxnLst>
    <dgm:cxn modelId="{AF723730-E8F2-4815-AA68-89EF125F17F2}" srcId="{DEA2AE9E-8649-4807-A4B4-C7FDC7D75F4F}" destId="{729A321D-10FF-43EB-A245-88A22FAF932C}" srcOrd="1" destOrd="0" parTransId="{2F58361B-04CD-43D0-AB53-94F4F9D35E55}" sibTransId="{13D3F5D0-9CFB-49A1-9133-1C1ED4620949}"/>
    <dgm:cxn modelId="{F3907362-BEB5-4A8C-BE10-3E2E503DF35D}" srcId="{DEA2AE9E-8649-4807-A4B4-C7FDC7D75F4F}" destId="{BDD4024F-5BA7-4840-8698-49CB1BFB974F}" srcOrd="2" destOrd="0" parTransId="{1A521DE2-EE9D-43F0-A9AD-5BEB33B97A0A}" sibTransId="{69F46EBC-A9CD-4343-8212-EF97FF4D65D2}"/>
    <dgm:cxn modelId="{7BBCB844-8991-4DC8-B98F-49BD5CF75093}" type="presOf" srcId="{F2CADB80-2B94-4D9F-97FB-ED70DAC5D49B}" destId="{1C227BDE-6212-4260-BA8F-CA186D5A525A}" srcOrd="0" destOrd="0" presId="urn:microsoft.com/office/officeart/2005/8/layout/vList3"/>
    <dgm:cxn modelId="{ABCFE177-2871-4F8F-892B-2E3D78F3B7CF}" srcId="{DEA2AE9E-8649-4807-A4B4-C7FDC7D75F4F}" destId="{F2CADB80-2B94-4D9F-97FB-ED70DAC5D49B}" srcOrd="0" destOrd="0" parTransId="{13BD843A-0169-4D6F-9326-9342FA3E78C4}" sibTransId="{42925405-EF41-44E5-B6E3-195F17FA46CE}"/>
    <dgm:cxn modelId="{6EF45593-09E7-497B-89BA-90C84F0AD71B}" type="presOf" srcId="{729A321D-10FF-43EB-A245-88A22FAF932C}" destId="{CA9A8DD4-DCB8-4A01-9B46-6FB128BCC3F6}" srcOrd="0" destOrd="0" presId="urn:microsoft.com/office/officeart/2005/8/layout/vList3"/>
    <dgm:cxn modelId="{3DE908C7-87F7-4BEF-9DFA-90F39E888B5A}" type="presOf" srcId="{BDD4024F-5BA7-4840-8698-49CB1BFB974F}" destId="{199F12B0-7810-43CD-91FE-3A6EC010942A}" srcOrd="0" destOrd="0" presId="urn:microsoft.com/office/officeart/2005/8/layout/vList3"/>
    <dgm:cxn modelId="{DBC99FE7-32CB-4503-A554-AEAD9820FF67}" type="presOf" srcId="{DEA2AE9E-8649-4807-A4B4-C7FDC7D75F4F}" destId="{A318C13D-17ED-4B2C-8D29-7E5372502350}" srcOrd="0" destOrd="0" presId="urn:microsoft.com/office/officeart/2005/8/layout/vList3"/>
    <dgm:cxn modelId="{E36F962C-45F0-48EC-A316-9FE3FF35ACC4}" type="presParOf" srcId="{A318C13D-17ED-4B2C-8D29-7E5372502350}" destId="{1F71C2C3-F0A4-48DC-A476-FD4654413CBF}" srcOrd="0" destOrd="0" presId="urn:microsoft.com/office/officeart/2005/8/layout/vList3"/>
    <dgm:cxn modelId="{485F1810-2DF2-4DBB-8EDF-C6A93D76C78C}" type="presParOf" srcId="{1F71C2C3-F0A4-48DC-A476-FD4654413CBF}" destId="{261CA21B-C4E4-4BCD-B14C-B4BA4ACE0EE8}" srcOrd="0" destOrd="0" presId="urn:microsoft.com/office/officeart/2005/8/layout/vList3"/>
    <dgm:cxn modelId="{A15B1793-CF7E-48E9-B1C5-576B29AF0084}" type="presParOf" srcId="{1F71C2C3-F0A4-48DC-A476-FD4654413CBF}" destId="{1C227BDE-6212-4260-BA8F-CA186D5A525A}" srcOrd="1" destOrd="0" presId="urn:microsoft.com/office/officeart/2005/8/layout/vList3"/>
    <dgm:cxn modelId="{656266BE-AFF0-4402-8752-008645B54218}" type="presParOf" srcId="{A318C13D-17ED-4B2C-8D29-7E5372502350}" destId="{2FF1A598-F3FF-4CD9-8A5E-2931EFBB9B94}" srcOrd="1" destOrd="0" presId="urn:microsoft.com/office/officeart/2005/8/layout/vList3"/>
    <dgm:cxn modelId="{5C8E0280-BE93-473E-ACB9-D3F2A7097501}" type="presParOf" srcId="{A318C13D-17ED-4B2C-8D29-7E5372502350}" destId="{3541D000-69ED-42AA-A240-67F5306F0F2A}" srcOrd="2" destOrd="0" presId="urn:microsoft.com/office/officeart/2005/8/layout/vList3"/>
    <dgm:cxn modelId="{E065F994-CF46-47A1-B18E-90FCA3772C7D}" type="presParOf" srcId="{3541D000-69ED-42AA-A240-67F5306F0F2A}" destId="{0E5D3D9D-1A82-4E53-8400-B7C88457B829}" srcOrd="0" destOrd="0" presId="urn:microsoft.com/office/officeart/2005/8/layout/vList3"/>
    <dgm:cxn modelId="{BC97F90F-0A79-4282-93AF-D4BF27334964}" type="presParOf" srcId="{3541D000-69ED-42AA-A240-67F5306F0F2A}" destId="{CA9A8DD4-DCB8-4A01-9B46-6FB128BCC3F6}" srcOrd="1" destOrd="0" presId="urn:microsoft.com/office/officeart/2005/8/layout/vList3"/>
    <dgm:cxn modelId="{AF65249D-0BC4-4F94-A7E7-709A27108CEE}" type="presParOf" srcId="{A318C13D-17ED-4B2C-8D29-7E5372502350}" destId="{A76136AD-E88E-4C87-9753-DD300BD75ADC}" srcOrd="3" destOrd="0" presId="urn:microsoft.com/office/officeart/2005/8/layout/vList3"/>
    <dgm:cxn modelId="{985B9CE2-B832-43A5-9408-01A886630C09}" type="presParOf" srcId="{A318C13D-17ED-4B2C-8D29-7E5372502350}" destId="{A17293DB-96EA-45DD-8C8D-EE7F3992ADAF}" srcOrd="4" destOrd="0" presId="urn:microsoft.com/office/officeart/2005/8/layout/vList3"/>
    <dgm:cxn modelId="{8F8D6352-1EBB-4B5C-BC13-3741E8C06039}" type="presParOf" srcId="{A17293DB-96EA-45DD-8C8D-EE7F3992ADAF}" destId="{F0ED3B26-FCD6-4EDC-8892-D51DD55BBB43}" srcOrd="0" destOrd="0" presId="urn:microsoft.com/office/officeart/2005/8/layout/vList3"/>
    <dgm:cxn modelId="{FAD5D00A-145A-4EBC-B311-EB16C93B3A0F}" type="presParOf" srcId="{A17293DB-96EA-45DD-8C8D-EE7F3992ADAF}" destId="{199F12B0-7810-43CD-91FE-3A6EC010942A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DEA2AE9E-8649-4807-A4B4-C7FDC7D75F4F}" type="doc">
      <dgm:prSet loTypeId="urn:microsoft.com/office/officeart/2005/8/layout/vList3" loCatId="list" qsTypeId="urn:microsoft.com/office/officeart/2005/8/quickstyle/simple1" qsCatId="simple" csTypeId="urn:microsoft.com/office/officeart/2005/8/colors/accent1_1" csCatId="accent1" phldr="1"/>
      <dgm:spPr/>
    </dgm:pt>
    <dgm:pt modelId="{729A321D-10FF-43EB-A245-88A22FAF932C}">
      <dgm:prSet phldrT="[Texto]" custT="1"/>
      <dgm:spPr/>
      <dgm:t>
        <a:bodyPr/>
        <a:lstStyle/>
        <a:p>
          <a:pPr algn="l"/>
          <a:r>
            <a:rPr lang="es-ES" sz="1800" b="1" dirty="0"/>
            <a:t>10. </a:t>
          </a:r>
          <a:r>
            <a:rPr lang="es-ES" sz="1800" b="1" dirty="0" err="1"/>
            <a:t>Proposatutako</a:t>
          </a:r>
          <a:r>
            <a:rPr lang="es-ES" sz="1800" b="1" dirty="0"/>
            <a:t> Sistema</a:t>
          </a:r>
        </a:p>
      </dgm:t>
    </dgm:pt>
    <dgm:pt modelId="{2F58361B-04CD-43D0-AB53-94F4F9D35E55}" type="parTrans" cxnId="{AF723730-E8F2-4815-AA68-89EF125F17F2}">
      <dgm:prSet/>
      <dgm:spPr/>
      <dgm:t>
        <a:bodyPr/>
        <a:lstStyle/>
        <a:p>
          <a:pPr algn="l"/>
          <a:endParaRPr lang="es-ES" sz="2400"/>
        </a:p>
      </dgm:t>
    </dgm:pt>
    <dgm:pt modelId="{13D3F5D0-9CFB-49A1-9133-1C1ED4620949}" type="sibTrans" cxnId="{AF723730-E8F2-4815-AA68-89EF125F17F2}">
      <dgm:prSet/>
      <dgm:spPr/>
      <dgm:t>
        <a:bodyPr/>
        <a:lstStyle/>
        <a:p>
          <a:pPr algn="l"/>
          <a:endParaRPr lang="es-ES" sz="2400"/>
        </a:p>
      </dgm:t>
    </dgm:pt>
    <dgm:pt modelId="{BDD4024F-5BA7-4840-8698-49CB1BFB974F}">
      <dgm:prSet custT="1"/>
      <dgm:spPr/>
      <dgm:t>
        <a:bodyPr/>
        <a:lstStyle/>
        <a:p>
          <a:pPr algn="l"/>
          <a:r>
            <a:rPr lang="es-ES" sz="1800" dirty="0"/>
            <a:t>11. </a:t>
          </a:r>
          <a:r>
            <a:rPr lang="es-ES" sz="1800" dirty="0" err="1"/>
            <a:t>Arriskuen</a:t>
          </a:r>
          <a:r>
            <a:rPr lang="es-ES" sz="1800" dirty="0"/>
            <a:t> </a:t>
          </a:r>
          <a:r>
            <a:rPr lang="es-ES" sz="1800" dirty="0" err="1"/>
            <a:t>Analisia</a:t>
          </a:r>
          <a:endParaRPr lang="es-ES" sz="1800" dirty="0"/>
        </a:p>
      </dgm:t>
    </dgm:pt>
    <dgm:pt modelId="{1A521DE2-EE9D-43F0-A9AD-5BEB33B97A0A}" type="parTrans" cxnId="{F3907362-BEB5-4A8C-BE10-3E2E503DF35D}">
      <dgm:prSet/>
      <dgm:spPr/>
      <dgm:t>
        <a:bodyPr/>
        <a:lstStyle/>
        <a:p>
          <a:pPr algn="l"/>
          <a:endParaRPr lang="es-ES" sz="2400"/>
        </a:p>
      </dgm:t>
    </dgm:pt>
    <dgm:pt modelId="{69F46EBC-A9CD-4343-8212-EF97FF4D65D2}" type="sibTrans" cxnId="{F3907362-BEB5-4A8C-BE10-3E2E503DF35D}">
      <dgm:prSet/>
      <dgm:spPr/>
      <dgm:t>
        <a:bodyPr/>
        <a:lstStyle/>
        <a:p>
          <a:pPr algn="l"/>
          <a:endParaRPr lang="es-ES" sz="2400"/>
        </a:p>
      </dgm:t>
    </dgm:pt>
    <dgm:pt modelId="{F2CADB80-2B94-4D9F-97FB-ED70DAC5D49B}">
      <dgm:prSet phldrT="[Texto]" custT="1"/>
      <dgm:spPr/>
      <dgm:t>
        <a:bodyPr/>
        <a:lstStyle/>
        <a:p>
          <a:pPr algn="l"/>
          <a:r>
            <a:rPr lang="es-ES" sz="1800" b="0" dirty="0"/>
            <a:t>9. </a:t>
          </a:r>
          <a:r>
            <a:rPr lang="es-ES" sz="1800" b="0" dirty="0" err="1"/>
            <a:t>Aukeren</a:t>
          </a:r>
          <a:r>
            <a:rPr lang="es-ES" sz="1800" b="0" dirty="0"/>
            <a:t> </a:t>
          </a:r>
          <a:r>
            <a:rPr lang="es-ES" sz="1800" b="0" dirty="0" err="1"/>
            <a:t>Azterketa</a:t>
          </a:r>
          <a:endParaRPr lang="es-ES" sz="1800" b="0" dirty="0"/>
        </a:p>
      </dgm:t>
    </dgm:pt>
    <dgm:pt modelId="{13BD843A-0169-4D6F-9326-9342FA3E78C4}" type="parTrans" cxnId="{ABCFE177-2871-4F8F-892B-2E3D78F3B7CF}">
      <dgm:prSet/>
      <dgm:spPr/>
      <dgm:t>
        <a:bodyPr/>
        <a:lstStyle/>
        <a:p>
          <a:endParaRPr lang="es-ES"/>
        </a:p>
      </dgm:t>
    </dgm:pt>
    <dgm:pt modelId="{42925405-EF41-44E5-B6E3-195F17FA46CE}" type="sibTrans" cxnId="{ABCFE177-2871-4F8F-892B-2E3D78F3B7CF}">
      <dgm:prSet/>
      <dgm:spPr/>
      <dgm:t>
        <a:bodyPr/>
        <a:lstStyle/>
        <a:p>
          <a:endParaRPr lang="es-ES"/>
        </a:p>
      </dgm:t>
    </dgm:pt>
    <dgm:pt modelId="{A318C13D-17ED-4B2C-8D29-7E5372502350}" type="pres">
      <dgm:prSet presAssocID="{DEA2AE9E-8649-4807-A4B4-C7FDC7D75F4F}" presName="linearFlow" presStyleCnt="0">
        <dgm:presLayoutVars>
          <dgm:dir/>
          <dgm:resizeHandles val="exact"/>
        </dgm:presLayoutVars>
      </dgm:prSet>
      <dgm:spPr/>
    </dgm:pt>
    <dgm:pt modelId="{1F71C2C3-F0A4-48DC-A476-FD4654413CBF}" type="pres">
      <dgm:prSet presAssocID="{F2CADB80-2B94-4D9F-97FB-ED70DAC5D49B}" presName="composite" presStyleCnt="0"/>
      <dgm:spPr/>
    </dgm:pt>
    <dgm:pt modelId="{261CA21B-C4E4-4BCD-B14C-B4BA4ACE0EE8}" type="pres">
      <dgm:prSet presAssocID="{F2CADB80-2B94-4D9F-97FB-ED70DAC5D49B}" presName="imgShp" presStyleLbl="fgImgPlace1" presStyleIdx="0" presStyleCnt="3"/>
      <dgm:spPr/>
    </dgm:pt>
    <dgm:pt modelId="{1C227BDE-6212-4260-BA8F-CA186D5A525A}" type="pres">
      <dgm:prSet presAssocID="{F2CADB80-2B94-4D9F-97FB-ED70DAC5D49B}" presName="txShp" presStyleLbl="node1" presStyleIdx="0" presStyleCnt="3">
        <dgm:presLayoutVars>
          <dgm:bulletEnabled val="1"/>
        </dgm:presLayoutVars>
      </dgm:prSet>
      <dgm:spPr/>
    </dgm:pt>
    <dgm:pt modelId="{2FF1A598-F3FF-4CD9-8A5E-2931EFBB9B94}" type="pres">
      <dgm:prSet presAssocID="{42925405-EF41-44E5-B6E3-195F17FA46CE}" presName="spacing" presStyleCnt="0"/>
      <dgm:spPr/>
    </dgm:pt>
    <dgm:pt modelId="{3541D000-69ED-42AA-A240-67F5306F0F2A}" type="pres">
      <dgm:prSet presAssocID="{729A321D-10FF-43EB-A245-88A22FAF932C}" presName="composite" presStyleCnt="0"/>
      <dgm:spPr/>
    </dgm:pt>
    <dgm:pt modelId="{0E5D3D9D-1A82-4E53-8400-B7C88457B829}" type="pres">
      <dgm:prSet presAssocID="{729A321D-10FF-43EB-A245-88A22FAF932C}" presName="imgShp" presStyleLbl="fgImgPlace1" presStyleIdx="1" presStyleCnt="3"/>
      <dgm:spPr/>
    </dgm:pt>
    <dgm:pt modelId="{CA9A8DD4-DCB8-4A01-9B46-6FB128BCC3F6}" type="pres">
      <dgm:prSet presAssocID="{729A321D-10FF-43EB-A245-88A22FAF932C}" presName="txShp" presStyleLbl="node1" presStyleIdx="1" presStyleCnt="3">
        <dgm:presLayoutVars>
          <dgm:bulletEnabled val="1"/>
        </dgm:presLayoutVars>
      </dgm:prSet>
      <dgm:spPr/>
    </dgm:pt>
    <dgm:pt modelId="{A76136AD-E88E-4C87-9753-DD300BD75ADC}" type="pres">
      <dgm:prSet presAssocID="{13D3F5D0-9CFB-49A1-9133-1C1ED4620949}" presName="spacing" presStyleCnt="0"/>
      <dgm:spPr/>
    </dgm:pt>
    <dgm:pt modelId="{A17293DB-96EA-45DD-8C8D-EE7F3992ADAF}" type="pres">
      <dgm:prSet presAssocID="{BDD4024F-5BA7-4840-8698-49CB1BFB974F}" presName="composite" presStyleCnt="0"/>
      <dgm:spPr/>
    </dgm:pt>
    <dgm:pt modelId="{F0ED3B26-FCD6-4EDC-8892-D51DD55BBB43}" type="pres">
      <dgm:prSet presAssocID="{BDD4024F-5BA7-4840-8698-49CB1BFB974F}" presName="imgShp" presStyleLbl="fgImgPlace1" presStyleIdx="2" presStyleCnt="3"/>
      <dgm:spPr/>
    </dgm:pt>
    <dgm:pt modelId="{199F12B0-7810-43CD-91FE-3A6EC010942A}" type="pres">
      <dgm:prSet presAssocID="{BDD4024F-5BA7-4840-8698-49CB1BFB974F}" presName="txShp" presStyleLbl="node1" presStyleIdx="2" presStyleCnt="3">
        <dgm:presLayoutVars>
          <dgm:bulletEnabled val="1"/>
        </dgm:presLayoutVars>
      </dgm:prSet>
      <dgm:spPr/>
    </dgm:pt>
  </dgm:ptLst>
  <dgm:cxnLst>
    <dgm:cxn modelId="{AF723730-E8F2-4815-AA68-89EF125F17F2}" srcId="{DEA2AE9E-8649-4807-A4B4-C7FDC7D75F4F}" destId="{729A321D-10FF-43EB-A245-88A22FAF932C}" srcOrd="1" destOrd="0" parTransId="{2F58361B-04CD-43D0-AB53-94F4F9D35E55}" sibTransId="{13D3F5D0-9CFB-49A1-9133-1C1ED4620949}"/>
    <dgm:cxn modelId="{F3907362-BEB5-4A8C-BE10-3E2E503DF35D}" srcId="{DEA2AE9E-8649-4807-A4B4-C7FDC7D75F4F}" destId="{BDD4024F-5BA7-4840-8698-49CB1BFB974F}" srcOrd="2" destOrd="0" parTransId="{1A521DE2-EE9D-43F0-A9AD-5BEB33B97A0A}" sibTransId="{69F46EBC-A9CD-4343-8212-EF97FF4D65D2}"/>
    <dgm:cxn modelId="{7BBCB844-8991-4DC8-B98F-49BD5CF75093}" type="presOf" srcId="{F2CADB80-2B94-4D9F-97FB-ED70DAC5D49B}" destId="{1C227BDE-6212-4260-BA8F-CA186D5A525A}" srcOrd="0" destOrd="0" presId="urn:microsoft.com/office/officeart/2005/8/layout/vList3"/>
    <dgm:cxn modelId="{ABCFE177-2871-4F8F-892B-2E3D78F3B7CF}" srcId="{DEA2AE9E-8649-4807-A4B4-C7FDC7D75F4F}" destId="{F2CADB80-2B94-4D9F-97FB-ED70DAC5D49B}" srcOrd="0" destOrd="0" parTransId="{13BD843A-0169-4D6F-9326-9342FA3E78C4}" sibTransId="{42925405-EF41-44E5-B6E3-195F17FA46CE}"/>
    <dgm:cxn modelId="{6EF45593-09E7-497B-89BA-90C84F0AD71B}" type="presOf" srcId="{729A321D-10FF-43EB-A245-88A22FAF932C}" destId="{CA9A8DD4-DCB8-4A01-9B46-6FB128BCC3F6}" srcOrd="0" destOrd="0" presId="urn:microsoft.com/office/officeart/2005/8/layout/vList3"/>
    <dgm:cxn modelId="{3DE908C7-87F7-4BEF-9DFA-90F39E888B5A}" type="presOf" srcId="{BDD4024F-5BA7-4840-8698-49CB1BFB974F}" destId="{199F12B0-7810-43CD-91FE-3A6EC010942A}" srcOrd="0" destOrd="0" presId="urn:microsoft.com/office/officeart/2005/8/layout/vList3"/>
    <dgm:cxn modelId="{DBC99FE7-32CB-4503-A554-AEAD9820FF67}" type="presOf" srcId="{DEA2AE9E-8649-4807-A4B4-C7FDC7D75F4F}" destId="{A318C13D-17ED-4B2C-8D29-7E5372502350}" srcOrd="0" destOrd="0" presId="urn:microsoft.com/office/officeart/2005/8/layout/vList3"/>
    <dgm:cxn modelId="{E36F962C-45F0-48EC-A316-9FE3FF35ACC4}" type="presParOf" srcId="{A318C13D-17ED-4B2C-8D29-7E5372502350}" destId="{1F71C2C3-F0A4-48DC-A476-FD4654413CBF}" srcOrd="0" destOrd="0" presId="urn:microsoft.com/office/officeart/2005/8/layout/vList3"/>
    <dgm:cxn modelId="{485F1810-2DF2-4DBB-8EDF-C6A93D76C78C}" type="presParOf" srcId="{1F71C2C3-F0A4-48DC-A476-FD4654413CBF}" destId="{261CA21B-C4E4-4BCD-B14C-B4BA4ACE0EE8}" srcOrd="0" destOrd="0" presId="urn:microsoft.com/office/officeart/2005/8/layout/vList3"/>
    <dgm:cxn modelId="{A15B1793-CF7E-48E9-B1C5-576B29AF0084}" type="presParOf" srcId="{1F71C2C3-F0A4-48DC-A476-FD4654413CBF}" destId="{1C227BDE-6212-4260-BA8F-CA186D5A525A}" srcOrd="1" destOrd="0" presId="urn:microsoft.com/office/officeart/2005/8/layout/vList3"/>
    <dgm:cxn modelId="{656266BE-AFF0-4402-8752-008645B54218}" type="presParOf" srcId="{A318C13D-17ED-4B2C-8D29-7E5372502350}" destId="{2FF1A598-F3FF-4CD9-8A5E-2931EFBB9B94}" srcOrd="1" destOrd="0" presId="urn:microsoft.com/office/officeart/2005/8/layout/vList3"/>
    <dgm:cxn modelId="{5C8E0280-BE93-473E-ACB9-D3F2A7097501}" type="presParOf" srcId="{A318C13D-17ED-4B2C-8D29-7E5372502350}" destId="{3541D000-69ED-42AA-A240-67F5306F0F2A}" srcOrd="2" destOrd="0" presId="urn:microsoft.com/office/officeart/2005/8/layout/vList3"/>
    <dgm:cxn modelId="{E065F994-CF46-47A1-B18E-90FCA3772C7D}" type="presParOf" srcId="{3541D000-69ED-42AA-A240-67F5306F0F2A}" destId="{0E5D3D9D-1A82-4E53-8400-B7C88457B829}" srcOrd="0" destOrd="0" presId="urn:microsoft.com/office/officeart/2005/8/layout/vList3"/>
    <dgm:cxn modelId="{BC97F90F-0A79-4282-93AF-D4BF27334964}" type="presParOf" srcId="{3541D000-69ED-42AA-A240-67F5306F0F2A}" destId="{CA9A8DD4-DCB8-4A01-9B46-6FB128BCC3F6}" srcOrd="1" destOrd="0" presId="urn:microsoft.com/office/officeart/2005/8/layout/vList3"/>
    <dgm:cxn modelId="{AF65249D-0BC4-4F94-A7E7-709A27108CEE}" type="presParOf" srcId="{A318C13D-17ED-4B2C-8D29-7E5372502350}" destId="{A76136AD-E88E-4C87-9753-DD300BD75ADC}" srcOrd="3" destOrd="0" presId="urn:microsoft.com/office/officeart/2005/8/layout/vList3"/>
    <dgm:cxn modelId="{985B9CE2-B832-43A5-9408-01A886630C09}" type="presParOf" srcId="{A318C13D-17ED-4B2C-8D29-7E5372502350}" destId="{A17293DB-96EA-45DD-8C8D-EE7F3992ADAF}" srcOrd="4" destOrd="0" presId="urn:microsoft.com/office/officeart/2005/8/layout/vList3"/>
    <dgm:cxn modelId="{8F8D6352-1EBB-4B5C-BC13-3741E8C06039}" type="presParOf" srcId="{A17293DB-96EA-45DD-8C8D-EE7F3992ADAF}" destId="{F0ED3B26-FCD6-4EDC-8892-D51DD55BBB43}" srcOrd="0" destOrd="0" presId="urn:microsoft.com/office/officeart/2005/8/layout/vList3"/>
    <dgm:cxn modelId="{FAD5D00A-145A-4EBC-B311-EB16C93B3A0F}" type="presParOf" srcId="{A17293DB-96EA-45DD-8C8D-EE7F3992ADAF}" destId="{199F12B0-7810-43CD-91FE-3A6EC010942A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DEA2AE9E-8649-4807-A4B4-C7FDC7D75F4F}" type="doc">
      <dgm:prSet loTypeId="urn:microsoft.com/office/officeart/2005/8/layout/vList3" loCatId="list" qsTypeId="urn:microsoft.com/office/officeart/2005/8/quickstyle/simple1" qsCatId="simple" csTypeId="urn:microsoft.com/office/officeart/2005/8/colors/accent1_1" csCatId="accent1" phldr="1"/>
      <dgm:spPr/>
    </dgm:pt>
    <dgm:pt modelId="{729A321D-10FF-43EB-A245-88A22FAF932C}">
      <dgm:prSet phldrT="[Texto]" custT="1"/>
      <dgm:spPr/>
      <dgm:t>
        <a:bodyPr/>
        <a:lstStyle/>
        <a:p>
          <a:pPr algn="l"/>
          <a:r>
            <a:rPr lang="es-ES" sz="1800" b="1" dirty="0"/>
            <a:t>10. </a:t>
          </a:r>
          <a:r>
            <a:rPr lang="es-ES" sz="1800" b="1" dirty="0" err="1"/>
            <a:t>Proposatutako</a:t>
          </a:r>
          <a:r>
            <a:rPr lang="es-ES" sz="1800" b="1" dirty="0"/>
            <a:t> Sistema</a:t>
          </a:r>
        </a:p>
      </dgm:t>
    </dgm:pt>
    <dgm:pt modelId="{2F58361B-04CD-43D0-AB53-94F4F9D35E55}" type="parTrans" cxnId="{AF723730-E8F2-4815-AA68-89EF125F17F2}">
      <dgm:prSet/>
      <dgm:spPr/>
      <dgm:t>
        <a:bodyPr/>
        <a:lstStyle/>
        <a:p>
          <a:pPr algn="l"/>
          <a:endParaRPr lang="es-ES" sz="2400"/>
        </a:p>
      </dgm:t>
    </dgm:pt>
    <dgm:pt modelId="{13D3F5D0-9CFB-49A1-9133-1C1ED4620949}" type="sibTrans" cxnId="{AF723730-E8F2-4815-AA68-89EF125F17F2}">
      <dgm:prSet/>
      <dgm:spPr/>
      <dgm:t>
        <a:bodyPr/>
        <a:lstStyle/>
        <a:p>
          <a:pPr algn="l"/>
          <a:endParaRPr lang="es-ES" sz="2400"/>
        </a:p>
      </dgm:t>
    </dgm:pt>
    <dgm:pt modelId="{BDD4024F-5BA7-4840-8698-49CB1BFB974F}">
      <dgm:prSet custT="1"/>
      <dgm:spPr/>
      <dgm:t>
        <a:bodyPr/>
        <a:lstStyle/>
        <a:p>
          <a:pPr algn="l"/>
          <a:r>
            <a:rPr lang="es-ES" sz="1800" dirty="0"/>
            <a:t>11. </a:t>
          </a:r>
          <a:r>
            <a:rPr lang="es-ES" sz="1800" dirty="0" err="1"/>
            <a:t>Arriskuen</a:t>
          </a:r>
          <a:r>
            <a:rPr lang="es-ES" sz="1800" dirty="0"/>
            <a:t> </a:t>
          </a:r>
          <a:r>
            <a:rPr lang="es-ES" sz="1800" dirty="0" err="1"/>
            <a:t>Analisia</a:t>
          </a:r>
          <a:endParaRPr lang="es-ES" sz="1800" dirty="0"/>
        </a:p>
      </dgm:t>
    </dgm:pt>
    <dgm:pt modelId="{1A521DE2-EE9D-43F0-A9AD-5BEB33B97A0A}" type="parTrans" cxnId="{F3907362-BEB5-4A8C-BE10-3E2E503DF35D}">
      <dgm:prSet/>
      <dgm:spPr/>
      <dgm:t>
        <a:bodyPr/>
        <a:lstStyle/>
        <a:p>
          <a:pPr algn="l"/>
          <a:endParaRPr lang="es-ES" sz="2400"/>
        </a:p>
      </dgm:t>
    </dgm:pt>
    <dgm:pt modelId="{69F46EBC-A9CD-4343-8212-EF97FF4D65D2}" type="sibTrans" cxnId="{F3907362-BEB5-4A8C-BE10-3E2E503DF35D}">
      <dgm:prSet/>
      <dgm:spPr/>
      <dgm:t>
        <a:bodyPr/>
        <a:lstStyle/>
        <a:p>
          <a:pPr algn="l"/>
          <a:endParaRPr lang="es-ES" sz="2400"/>
        </a:p>
      </dgm:t>
    </dgm:pt>
    <dgm:pt modelId="{F2CADB80-2B94-4D9F-97FB-ED70DAC5D49B}">
      <dgm:prSet phldrT="[Texto]" custT="1"/>
      <dgm:spPr/>
      <dgm:t>
        <a:bodyPr/>
        <a:lstStyle/>
        <a:p>
          <a:pPr algn="l"/>
          <a:r>
            <a:rPr lang="es-ES" sz="1800" b="0" dirty="0"/>
            <a:t>9. </a:t>
          </a:r>
          <a:r>
            <a:rPr lang="es-ES" sz="1800" b="0" dirty="0" err="1"/>
            <a:t>Aukeren</a:t>
          </a:r>
          <a:r>
            <a:rPr lang="es-ES" sz="1800" b="0" dirty="0"/>
            <a:t> </a:t>
          </a:r>
          <a:r>
            <a:rPr lang="es-ES" sz="1800" b="0" dirty="0" err="1"/>
            <a:t>Azterketa</a:t>
          </a:r>
          <a:endParaRPr lang="es-ES" sz="1800" b="0" dirty="0"/>
        </a:p>
      </dgm:t>
    </dgm:pt>
    <dgm:pt modelId="{13BD843A-0169-4D6F-9326-9342FA3E78C4}" type="parTrans" cxnId="{ABCFE177-2871-4F8F-892B-2E3D78F3B7CF}">
      <dgm:prSet/>
      <dgm:spPr/>
      <dgm:t>
        <a:bodyPr/>
        <a:lstStyle/>
        <a:p>
          <a:endParaRPr lang="es-ES"/>
        </a:p>
      </dgm:t>
    </dgm:pt>
    <dgm:pt modelId="{42925405-EF41-44E5-B6E3-195F17FA46CE}" type="sibTrans" cxnId="{ABCFE177-2871-4F8F-892B-2E3D78F3B7CF}">
      <dgm:prSet/>
      <dgm:spPr/>
      <dgm:t>
        <a:bodyPr/>
        <a:lstStyle/>
        <a:p>
          <a:endParaRPr lang="es-ES"/>
        </a:p>
      </dgm:t>
    </dgm:pt>
    <dgm:pt modelId="{A318C13D-17ED-4B2C-8D29-7E5372502350}" type="pres">
      <dgm:prSet presAssocID="{DEA2AE9E-8649-4807-A4B4-C7FDC7D75F4F}" presName="linearFlow" presStyleCnt="0">
        <dgm:presLayoutVars>
          <dgm:dir/>
          <dgm:resizeHandles val="exact"/>
        </dgm:presLayoutVars>
      </dgm:prSet>
      <dgm:spPr/>
    </dgm:pt>
    <dgm:pt modelId="{1F71C2C3-F0A4-48DC-A476-FD4654413CBF}" type="pres">
      <dgm:prSet presAssocID="{F2CADB80-2B94-4D9F-97FB-ED70DAC5D49B}" presName="composite" presStyleCnt="0"/>
      <dgm:spPr/>
    </dgm:pt>
    <dgm:pt modelId="{261CA21B-C4E4-4BCD-B14C-B4BA4ACE0EE8}" type="pres">
      <dgm:prSet presAssocID="{F2CADB80-2B94-4D9F-97FB-ED70DAC5D49B}" presName="imgShp" presStyleLbl="fgImgPlace1" presStyleIdx="0" presStyleCnt="3"/>
      <dgm:spPr/>
    </dgm:pt>
    <dgm:pt modelId="{1C227BDE-6212-4260-BA8F-CA186D5A525A}" type="pres">
      <dgm:prSet presAssocID="{F2CADB80-2B94-4D9F-97FB-ED70DAC5D49B}" presName="txShp" presStyleLbl="node1" presStyleIdx="0" presStyleCnt="3">
        <dgm:presLayoutVars>
          <dgm:bulletEnabled val="1"/>
        </dgm:presLayoutVars>
      </dgm:prSet>
      <dgm:spPr/>
    </dgm:pt>
    <dgm:pt modelId="{2FF1A598-F3FF-4CD9-8A5E-2931EFBB9B94}" type="pres">
      <dgm:prSet presAssocID="{42925405-EF41-44E5-B6E3-195F17FA46CE}" presName="spacing" presStyleCnt="0"/>
      <dgm:spPr/>
    </dgm:pt>
    <dgm:pt modelId="{3541D000-69ED-42AA-A240-67F5306F0F2A}" type="pres">
      <dgm:prSet presAssocID="{729A321D-10FF-43EB-A245-88A22FAF932C}" presName="composite" presStyleCnt="0"/>
      <dgm:spPr/>
    </dgm:pt>
    <dgm:pt modelId="{0E5D3D9D-1A82-4E53-8400-B7C88457B829}" type="pres">
      <dgm:prSet presAssocID="{729A321D-10FF-43EB-A245-88A22FAF932C}" presName="imgShp" presStyleLbl="fgImgPlace1" presStyleIdx="1" presStyleCnt="3"/>
      <dgm:spPr/>
    </dgm:pt>
    <dgm:pt modelId="{CA9A8DD4-DCB8-4A01-9B46-6FB128BCC3F6}" type="pres">
      <dgm:prSet presAssocID="{729A321D-10FF-43EB-A245-88A22FAF932C}" presName="txShp" presStyleLbl="node1" presStyleIdx="1" presStyleCnt="3">
        <dgm:presLayoutVars>
          <dgm:bulletEnabled val="1"/>
        </dgm:presLayoutVars>
      </dgm:prSet>
      <dgm:spPr/>
    </dgm:pt>
    <dgm:pt modelId="{A76136AD-E88E-4C87-9753-DD300BD75ADC}" type="pres">
      <dgm:prSet presAssocID="{13D3F5D0-9CFB-49A1-9133-1C1ED4620949}" presName="spacing" presStyleCnt="0"/>
      <dgm:spPr/>
    </dgm:pt>
    <dgm:pt modelId="{A17293DB-96EA-45DD-8C8D-EE7F3992ADAF}" type="pres">
      <dgm:prSet presAssocID="{BDD4024F-5BA7-4840-8698-49CB1BFB974F}" presName="composite" presStyleCnt="0"/>
      <dgm:spPr/>
    </dgm:pt>
    <dgm:pt modelId="{F0ED3B26-FCD6-4EDC-8892-D51DD55BBB43}" type="pres">
      <dgm:prSet presAssocID="{BDD4024F-5BA7-4840-8698-49CB1BFB974F}" presName="imgShp" presStyleLbl="fgImgPlace1" presStyleIdx="2" presStyleCnt="3"/>
      <dgm:spPr/>
    </dgm:pt>
    <dgm:pt modelId="{199F12B0-7810-43CD-91FE-3A6EC010942A}" type="pres">
      <dgm:prSet presAssocID="{BDD4024F-5BA7-4840-8698-49CB1BFB974F}" presName="txShp" presStyleLbl="node1" presStyleIdx="2" presStyleCnt="3">
        <dgm:presLayoutVars>
          <dgm:bulletEnabled val="1"/>
        </dgm:presLayoutVars>
      </dgm:prSet>
      <dgm:spPr/>
    </dgm:pt>
  </dgm:ptLst>
  <dgm:cxnLst>
    <dgm:cxn modelId="{AF723730-E8F2-4815-AA68-89EF125F17F2}" srcId="{DEA2AE9E-8649-4807-A4B4-C7FDC7D75F4F}" destId="{729A321D-10FF-43EB-A245-88A22FAF932C}" srcOrd="1" destOrd="0" parTransId="{2F58361B-04CD-43D0-AB53-94F4F9D35E55}" sibTransId="{13D3F5D0-9CFB-49A1-9133-1C1ED4620949}"/>
    <dgm:cxn modelId="{F3907362-BEB5-4A8C-BE10-3E2E503DF35D}" srcId="{DEA2AE9E-8649-4807-A4B4-C7FDC7D75F4F}" destId="{BDD4024F-5BA7-4840-8698-49CB1BFB974F}" srcOrd="2" destOrd="0" parTransId="{1A521DE2-EE9D-43F0-A9AD-5BEB33B97A0A}" sibTransId="{69F46EBC-A9CD-4343-8212-EF97FF4D65D2}"/>
    <dgm:cxn modelId="{7BBCB844-8991-4DC8-B98F-49BD5CF75093}" type="presOf" srcId="{F2CADB80-2B94-4D9F-97FB-ED70DAC5D49B}" destId="{1C227BDE-6212-4260-BA8F-CA186D5A525A}" srcOrd="0" destOrd="0" presId="urn:microsoft.com/office/officeart/2005/8/layout/vList3"/>
    <dgm:cxn modelId="{ABCFE177-2871-4F8F-892B-2E3D78F3B7CF}" srcId="{DEA2AE9E-8649-4807-A4B4-C7FDC7D75F4F}" destId="{F2CADB80-2B94-4D9F-97FB-ED70DAC5D49B}" srcOrd="0" destOrd="0" parTransId="{13BD843A-0169-4D6F-9326-9342FA3E78C4}" sibTransId="{42925405-EF41-44E5-B6E3-195F17FA46CE}"/>
    <dgm:cxn modelId="{6EF45593-09E7-497B-89BA-90C84F0AD71B}" type="presOf" srcId="{729A321D-10FF-43EB-A245-88A22FAF932C}" destId="{CA9A8DD4-DCB8-4A01-9B46-6FB128BCC3F6}" srcOrd="0" destOrd="0" presId="urn:microsoft.com/office/officeart/2005/8/layout/vList3"/>
    <dgm:cxn modelId="{3DE908C7-87F7-4BEF-9DFA-90F39E888B5A}" type="presOf" srcId="{BDD4024F-5BA7-4840-8698-49CB1BFB974F}" destId="{199F12B0-7810-43CD-91FE-3A6EC010942A}" srcOrd="0" destOrd="0" presId="urn:microsoft.com/office/officeart/2005/8/layout/vList3"/>
    <dgm:cxn modelId="{DBC99FE7-32CB-4503-A554-AEAD9820FF67}" type="presOf" srcId="{DEA2AE9E-8649-4807-A4B4-C7FDC7D75F4F}" destId="{A318C13D-17ED-4B2C-8D29-7E5372502350}" srcOrd="0" destOrd="0" presId="urn:microsoft.com/office/officeart/2005/8/layout/vList3"/>
    <dgm:cxn modelId="{E36F962C-45F0-48EC-A316-9FE3FF35ACC4}" type="presParOf" srcId="{A318C13D-17ED-4B2C-8D29-7E5372502350}" destId="{1F71C2C3-F0A4-48DC-A476-FD4654413CBF}" srcOrd="0" destOrd="0" presId="urn:microsoft.com/office/officeart/2005/8/layout/vList3"/>
    <dgm:cxn modelId="{485F1810-2DF2-4DBB-8EDF-C6A93D76C78C}" type="presParOf" srcId="{1F71C2C3-F0A4-48DC-A476-FD4654413CBF}" destId="{261CA21B-C4E4-4BCD-B14C-B4BA4ACE0EE8}" srcOrd="0" destOrd="0" presId="urn:microsoft.com/office/officeart/2005/8/layout/vList3"/>
    <dgm:cxn modelId="{A15B1793-CF7E-48E9-B1C5-576B29AF0084}" type="presParOf" srcId="{1F71C2C3-F0A4-48DC-A476-FD4654413CBF}" destId="{1C227BDE-6212-4260-BA8F-CA186D5A525A}" srcOrd="1" destOrd="0" presId="urn:microsoft.com/office/officeart/2005/8/layout/vList3"/>
    <dgm:cxn modelId="{656266BE-AFF0-4402-8752-008645B54218}" type="presParOf" srcId="{A318C13D-17ED-4B2C-8D29-7E5372502350}" destId="{2FF1A598-F3FF-4CD9-8A5E-2931EFBB9B94}" srcOrd="1" destOrd="0" presId="urn:microsoft.com/office/officeart/2005/8/layout/vList3"/>
    <dgm:cxn modelId="{5C8E0280-BE93-473E-ACB9-D3F2A7097501}" type="presParOf" srcId="{A318C13D-17ED-4B2C-8D29-7E5372502350}" destId="{3541D000-69ED-42AA-A240-67F5306F0F2A}" srcOrd="2" destOrd="0" presId="urn:microsoft.com/office/officeart/2005/8/layout/vList3"/>
    <dgm:cxn modelId="{E065F994-CF46-47A1-B18E-90FCA3772C7D}" type="presParOf" srcId="{3541D000-69ED-42AA-A240-67F5306F0F2A}" destId="{0E5D3D9D-1A82-4E53-8400-B7C88457B829}" srcOrd="0" destOrd="0" presId="urn:microsoft.com/office/officeart/2005/8/layout/vList3"/>
    <dgm:cxn modelId="{BC97F90F-0A79-4282-93AF-D4BF27334964}" type="presParOf" srcId="{3541D000-69ED-42AA-A240-67F5306F0F2A}" destId="{CA9A8DD4-DCB8-4A01-9B46-6FB128BCC3F6}" srcOrd="1" destOrd="0" presId="urn:microsoft.com/office/officeart/2005/8/layout/vList3"/>
    <dgm:cxn modelId="{AF65249D-0BC4-4F94-A7E7-709A27108CEE}" type="presParOf" srcId="{A318C13D-17ED-4B2C-8D29-7E5372502350}" destId="{A76136AD-E88E-4C87-9753-DD300BD75ADC}" srcOrd="3" destOrd="0" presId="urn:microsoft.com/office/officeart/2005/8/layout/vList3"/>
    <dgm:cxn modelId="{985B9CE2-B832-43A5-9408-01A886630C09}" type="presParOf" srcId="{A318C13D-17ED-4B2C-8D29-7E5372502350}" destId="{A17293DB-96EA-45DD-8C8D-EE7F3992ADAF}" srcOrd="4" destOrd="0" presId="urn:microsoft.com/office/officeart/2005/8/layout/vList3"/>
    <dgm:cxn modelId="{8F8D6352-1EBB-4B5C-BC13-3741E8C06039}" type="presParOf" srcId="{A17293DB-96EA-45DD-8C8D-EE7F3992ADAF}" destId="{F0ED3B26-FCD6-4EDC-8892-D51DD55BBB43}" srcOrd="0" destOrd="0" presId="urn:microsoft.com/office/officeart/2005/8/layout/vList3"/>
    <dgm:cxn modelId="{FAD5D00A-145A-4EBC-B311-EB16C93B3A0F}" type="presParOf" srcId="{A17293DB-96EA-45DD-8C8D-EE7F3992ADAF}" destId="{199F12B0-7810-43CD-91FE-3A6EC010942A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DEA2AE9E-8649-4807-A4B4-C7FDC7D75F4F}" type="doc">
      <dgm:prSet loTypeId="urn:microsoft.com/office/officeart/2005/8/layout/vList3" loCatId="list" qsTypeId="urn:microsoft.com/office/officeart/2005/8/quickstyle/simple1" qsCatId="simple" csTypeId="urn:microsoft.com/office/officeart/2005/8/colors/accent1_1" csCatId="accent1" phldr="1"/>
      <dgm:spPr/>
    </dgm:pt>
    <dgm:pt modelId="{729A321D-10FF-43EB-A245-88A22FAF932C}">
      <dgm:prSet phldrT="[Texto]" custT="1"/>
      <dgm:spPr/>
      <dgm:t>
        <a:bodyPr/>
        <a:lstStyle/>
        <a:p>
          <a:pPr algn="l"/>
          <a:r>
            <a:rPr lang="es-ES" sz="1800" b="1" dirty="0"/>
            <a:t>10. </a:t>
          </a:r>
          <a:r>
            <a:rPr lang="es-ES" sz="1800" b="1" dirty="0" err="1"/>
            <a:t>Proposatutako</a:t>
          </a:r>
          <a:r>
            <a:rPr lang="es-ES" sz="1800" b="1" dirty="0"/>
            <a:t> Sistema</a:t>
          </a:r>
        </a:p>
      </dgm:t>
    </dgm:pt>
    <dgm:pt modelId="{2F58361B-04CD-43D0-AB53-94F4F9D35E55}" type="parTrans" cxnId="{AF723730-E8F2-4815-AA68-89EF125F17F2}">
      <dgm:prSet/>
      <dgm:spPr/>
      <dgm:t>
        <a:bodyPr/>
        <a:lstStyle/>
        <a:p>
          <a:pPr algn="l"/>
          <a:endParaRPr lang="es-ES" sz="2400"/>
        </a:p>
      </dgm:t>
    </dgm:pt>
    <dgm:pt modelId="{13D3F5D0-9CFB-49A1-9133-1C1ED4620949}" type="sibTrans" cxnId="{AF723730-E8F2-4815-AA68-89EF125F17F2}">
      <dgm:prSet/>
      <dgm:spPr/>
      <dgm:t>
        <a:bodyPr/>
        <a:lstStyle/>
        <a:p>
          <a:pPr algn="l"/>
          <a:endParaRPr lang="es-ES" sz="2400"/>
        </a:p>
      </dgm:t>
    </dgm:pt>
    <dgm:pt modelId="{BDD4024F-5BA7-4840-8698-49CB1BFB974F}">
      <dgm:prSet custT="1"/>
      <dgm:spPr/>
      <dgm:t>
        <a:bodyPr/>
        <a:lstStyle/>
        <a:p>
          <a:pPr algn="l"/>
          <a:r>
            <a:rPr lang="es-ES" sz="1800" dirty="0"/>
            <a:t>11. </a:t>
          </a:r>
          <a:r>
            <a:rPr lang="es-ES" sz="1800" dirty="0" err="1"/>
            <a:t>Arriskuen</a:t>
          </a:r>
          <a:r>
            <a:rPr lang="es-ES" sz="1800" dirty="0"/>
            <a:t> </a:t>
          </a:r>
          <a:r>
            <a:rPr lang="es-ES" sz="1800" dirty="0" err="1"/>
            <a:t>Analisia</a:t>
          </a:r>
          <a:endParaRPr lang="es-ES" sz="1800" dirty="0"/>
        </a:p>
      </dgm:t>
    </dgm:pt>
    <dgm:pt modelId="{1A521DE2-EE9D-43F0-A9AD-5BEB33B97A0A}" type="parTrans" cxnId="{F3907362-BEB5-4A8C-BE10-3E2E503DF35D}">
      <dgm:prSet/>
      <dgm:spPr/>
      <dgm:t>
        <a:bodyPr/>
        <a:lstStyle/>
        <a:p>
          <a:pPr algn="l"/>
          <a:endParaRPr lang="es-ES" sz="2400"/>
        </a:p>
      </dgm:t>
    </dgm:pt>
    <dgm:pt modelId="{69F46EBC-A9CD-4343-8212-EF97FF4D65D2}" type="sibTrans" cxnId="{F3907362-BEB5-4A8C-BE10-3E2E503DF35D}">
      <dgm:prSet/>
      <dgm:spPr/>
      <dgm:t>
        <a:bodyPr/>
        <a:lstStyle/>
        <a:p>
          <a:pPr algn="l"/>
          <a:endParaRPr lang="es-ES" sz="2400"/>
        </a:p>
      </dgm:t>
    </dgm:pt>
    <dgm:pt modelId="{F2CADB80-2B94-4D9F-97FB-ED70DAC5D49B}">
      <dgm:prSet phldrT="[Texto]" custT="1"/>
      <dgm:spPr/>
      <dgm:t>
        <a:bodyPr/>
        <a:lstStyle/>
        <a:p>
          <a:pPr algn="l"/>
          <a:r>
            <a:rPr lang="es-ES" sz="1800" b="0" dirty="0"/>
            <a:t>9. </a:t>
          </a:r>
          <a:r>
            <a:rPr lang="es-ES" sz="1800" b="0" dirty="0" err="1"/>
            <a:t>Aukeren</a:t>
          </a:r>
          <a:r>
            <a:rPr lang="es-ES" sz="1800" b="0" dirty="0"/>
            <a:t> </a:t>
          </a:r>
          <a:r>
            <a:rPr lang="es-ES" sz="1800" b="0" dirty="0" err="1"/>
            <a:t>Azterketa</a:t>
          </a:r>
          <a:endParaRPr lang="es-ES" sz="1800" b="0" dirty="0"/>
        </a:p>
      </dgm:t>
    </dgm:pt>
    <dgm:pt modelId="{13BD843A-0169-4D6F-9326-9342FA3E78C4}" type="parTrans" cxnId="{ABCFE177-2871-4F8F-892B-2E3D78F3B7CF}">
      <dgm:prSet/>
      <dgm:spPr/>
      <dgm:t>
        <a:bodyPr/>
        <a:lstStyle/>
        <a:p>
          <a:endParaRPr lang="es-ES"/>
        </a:p>
      </dgm:t>
    </dgm:pt>
    <dgm:pt modelId="{42925405-EF41-44E5-B6E3-195F17FA46CE}" type="sibTrans" cxnId="{ABCFE177-2871-4F8F-892B-2E3D78F3B7CF}">
      <dgm:prSet/>
      <dgm:spPr/>
      <dgm:t>
        <a:bodyPr/>
        <a:lstStyle/>
        <a:p>
          <a:endParaRPr lang="es-ES"/>
        </a:p>
      </dgm:t>
    </dgm:pt>
    <dgm:pt modelId="{A318C13D-17ED-4B2C-8D29-7E5372502350}" type="pres">
      <dgm:prSet presAssocID="{DEA2AE9E-8649-4807-A4B4-C7FDC7D75F4F}" presName="linearFlow" presStyleCnt="0">
        <dgm:presLayoutVars>
          <dgm:dir/>
          <dgm:resizeHandles val="exact"/>
        </dgm:presLayoutVars>
      </dgm:prSet>
      <dgm:spPr/>
    </dgm:pt>
    <dgm:pt modelId="{1F71C2C3-F0A4-48DC-A476-FD4654413CBF}" type="pres">
      <dgm:prSet presAssocID="{F2CADB80-2B94-4D9F-97FB-ED70DAC5D49B}" presName="composite" presStyleCnt="0"/>
      <dgm:spPr/>
    </dgm:pt>
    <dgm:pt modelId="{261CA21B-C4E4-4BCD-B14C-B4BA4ACE0EE8}" type="pres">
      <dgm:prSet presAssocID="{F2CADB80-2B94-4D9F-97FB-ED70DAC5D49B}" presName="imgShp" presStyleLbl="fgImgPlace1" presStyleIdx="0" presStyleCnt="3"/>
      <dgm:spPr/>
    </dgm:pt>
    <dgm:pt modelId="{1C227BDE-6212-4260-BA8F-CA186D5A525A}" type="pres">
      <dgm:prSet presAssocID="{F2CADB80-2B94-4D9F-97FB-ED70DAC5D49B}" presName="txShp" presStyleLbl="node1" presStyleIdx="0" presStyleCnt="3">
        <dgm:presLayoutVars>
          <dgm:bulletEnabled val="1"/>
        </dgm:presLayoutVars>
      </dgm:prSet>
      <dgm:spPr/>
    </dgm:pt>
    <dgm:pt modelId="{2FF1A598-F3FF-4CD9-8A5E-2931EFBB9B94}" type="pres">
      <dgm:prSet presAssocID="{42925405-EF41-44E5-B6E3-195F17FA46CE}" presName="spacing" presStyleCnt="0"/>
      <dgm:spPr/>
    </dgm:pt>
    <dgm:pt modelId="{3541D000-69ED-42AA-A240-67F5306F0F2A}" type="pres">
      <dgm:prSet presAssocID="{729A321D-10FF-43EB-A245-88A22FAF932C}" presName="composite" presStyleCnt="0"/>
      <dgm:spPr/>
    </dgm:pt>
    <dgm:pt modelId="{0E5D3D9D-1A82-4E53-8400-B7C88457B829}" type="pres">
      <dgm:prSet presAssocID="{729A321D-10FF-43EB-A245-88A22FAF932C}" presName="imgShp" presStyleLbl="fgImgPlace1" presStyleIdx="1" presStyleCnt="3"/>
      <dgm:spPr/>
    </dgm:pt>
    <dgm:pt modelId="{CA9A8DD4-DCB8-4A01-9B46-6FB128BCC3F6}" type="pres">
      <dgm:prSet presAssocID="{729A321D-10FF-43EB-A245-88A22FAF932C}" presName="txShp" presStyleLbl="node1" presStyleIdx="1" presStyleCnt="3">
        <dgm:presLayoutVars>
          <dgm:bulletEnabled val="1"/>
        </dgm:presLayoutVars>
      </dgm:prSet>
      <dgm:spPr/>
    </dgm:pt>
    <dgm:pt modelId="{A76136AD-E88E-4C87-9753-DD300BD75ADC}" type="pres">
      <dgm:prSet presAssocID="{13D3F5D0-9CFB-49A1-9133-1C1ED4620949}" presName="spacing" presStyleCnt="0"/>
      <dgm:spPr/>
    </dgm:pt>
    <dgm:pt modelId="{A17293DB-96EA-45DD-8C8D-EE7F3992ADAF}" type="pres">
      <dgm:prSet presAssocID="{BDD4024F-5BA7-4840-8698-49CB1BFB974F}" presName="composite" presStyleCnt="0"/>
      <dgm:spPr/>
    </dgm:pt>
    <dgm:pt modelId="{F0ED3B26-FCD6-4EDC-8892-D51DD55BBB43}" type="pres">
      <dgm:prSet presAssocID="{BDD4024F-5BA7-4840-8698-49CB1BFB974F}" presName="imgShp" presStyleLbl="fgImgPlace1" presStyleIdx="2" presStyleCnt="3"/>
      <dgm:spPr/>
    </dgm:pt>
    <dgm:pt modelId="{199F12B0-7810-43CD-91FE-3A6EC010942A}" type="pres">
      <dgm:prSet presAssocID="{BDD4024F-5BA7-4840-8698-49CB1BFB974F}" presName="txShp" presStyleLbl="node1" presStyleIdx="2" presStyleCnt="3">
        <dgm:presLayoutVars>
          <dgm:bulletEnabled val="1"/>
        </dgm:presLayoutVars>
      </dgm:prSet>
      <dgm:spPr/>
    </dgm:pt>
  </dgm:ptLst>
  <dgm:cxnLst>
    <dgm:cxn modelId="{AF723730-E8F2-4815-AA68-89EF125F17F2}" srcId="{DEA2AE9E-8649-4807-A4B4-C7FDC7D75F4F}" destId="{729A321D-10FF-43EB-A245-88A22FAF932C}" srcOrd="1" destOrd="0" parTransId="{2F58361B-04CD-43D0-AB53-94F4F9D35E55}" sibTransId="{13D3F5D0-9CFB-49A1-9133-1C1ED4620949}"/>
    <dgm:cxn modelId="{F3907362-BEB5-4A8C-BE10-3E2E503DF35D}" srcId="{DEA2AE9E-8649-4807-A4B4-C7FDC7D75F4F}" destId="{BDD4024F-5BA7-4840-8698-49CB1BFB974F}" srcOrd="2" destOrd="0" parTransId="{1A521DE2-EE9D-43F0-A9AD-5BEB33B97A0A}" sibTransId="{69F46EBC-A9CD-4343-8212-EF97FF4D65D2}"/>
    <dgm:cxn modelId="{7BBCB844-8991-4DC8-B98F-49BD5CF75093}" type="presOf" srcId="{F2CADB80-2B94-4D9F-97FB-ED70DAC5D49B}" destId="{1C227BDE-6212-4260-BA8F-CA186D5A525A}" srcOrd="0" destOrd="0" presId="urn:microsoft.com/office/officeart/2005/8/layout/vList3"/>
    <dgm:cxn modelId="{ABCFE177-2871-4F8F-892B-2E3D78F3B7CF}" srcId="{DEA2AE9E-8649-4807-A4B4-C7FDC7D75F4F}" destId="{F2CADB80-2B94-4D9F-97FB-ED70DAC5D49B}" srcOrd="0" destOrd="0" parTransId="{13BD843A-0169-4D6F-9326-9342FA3E78C4}" sibTransId="{42925405-EF41-44E5-B6E3-195F17FA46CE}"/>
    <dgm:cxn modelId="{6EF45593-09E7-497B-89BA-90C84F0AD71B}" type="presOf" srcId="{729A321D-10FF-43EB-A245-88A22FAF932C}" destId="{CA9A8DD4-DCB8-4A01-9B46-6FB128BCC3F6}" srcOrd="0" destOrd="0" presId="urn:microsoft.com/office/officeart/2005/8/layout/vList3"/>
    <dgm:cxn modelId="{3DE908C7-87F7-4BEF-9DFA-90F39E888B5A}" type="presOf" srcId="{BDD4024F-5BA7-4840-8698-49CB1BFB974F}" destId="{199F12B0-7810-43CD-91FE-3A6EC010942A}" srcOrd="0" destOrd="0" presId="urn:microsoft.com/office/officeart/2005/8/layout/vList3"/>
    <dgm:cxn modelId="{DBC99FE7-32CB-4503-A554-AEAD9820FF67}" type="presOf" srcId="{DEA2AE9E-8649-4807-A4B4-C7FDC7D75F4F}" destId="{A318C13D-17ED-4B2C-8D29-7E5372502350}" srcOrd="0" destOrd="0" presId="urn:microsoft.com/office/officeart/2005/8/layout/vList3"/>
    <dgm:cxn modelId="{E36F962C-45F0-48EC-A316-9FE3FF35ACC4}" type="presParOf" srcId="{A318C13D-17ED-4B2C-8D29-7E5372502350}" destId="{1F71C2C3-F0A4-48DC-A476-FD4654413CBF}" srcOrd="0" destOrd="0" presId="urn:microsoft.com/office/officeart/2005/8/layout/vList3"/>
    <dgm:cxn modelId="{485F1810-2DF2-4DBB-8EDF-C6A93D76C78C}" type="presParOf" srcId="{1F71C2C3-F0A4-48DC-A476-FD4654413CBF}" destId="{261CA21B-C4E4-4BCD-B14C-B4BA4ACE0EE8}" srcOrd="0" destOrd="0" presId="urn:microsoft.com/office/officeart/2005/8/layout/vList3"/>
    <dgm:cxn modelId="{A15B1793-CF7E-48E9-B1C5-576B29AF0084}" type="presParOf" srcId="{1F71C2C3-F0A4-48DC-A476-FD4654413CBF}" destId="{1C227BDE-6212-4260-BA8F-CA186D5A525A}" srcOrd="1" destOrd="0" presId="urn:microsoft.com/office/officeart/2005/8/layout/vList3"/>
    <dgm:cxn modelId="{656266BE-AFF0-4402-8752-008645B54218}" type="presParOf" srcId="{A318C13D-17ED-4B2C-8D29-7E5372502350}" destId="{2FF1A598-F3FF-4CD9-8A5E-2931EFBB9B94}" srcOrd="1" destOrd="0" presId="urn:microsoft.com/office/officeart/2005/8/layout/vList3"/>
    <dgm:cxn modelId="{5C8E0280-BE93-473E-ACB9-D3F2A7097501}" type="presParOf" srcId="{A318C13D-17ED-4B2C-8D29-7E5372502350}" destId="{3541D000-69ED-42AA-A240-67F5306F0F2A}" srcOrd="2" destOrd="0" presId="urn:microsoft.com/office/officeart/2005/8/layout/vList3"/>
    <dgm:cxn modelId="{E065F994-CF46-47A1-B18E-90FCA3772C7D}" type="presParOf" srcId="{3541D000-69ED-42AA-A240-67F5306F0F2A}" destId="{0E5D3D9D-1A82-4E53-8400-B7C88457B829}" srcOrd="0" destOrd="0" presId="urn:microsoft.com/office/officeart/2005/8/layout/vList3"/>
    <dgm:cxn modelId="{BC97F90F-0A79-4282-93AF-D4BF27334964}" type="presParOf" srcId="{3541D000-69ED-42AA-A240-67F5306F0F2A}" destId="{CA9A8DD4-DCB8-4A01-9B46-6FB128BCC3F6}" srcOrd="1" destOrd="0" presId="urn:microsoft.com/office/officeart/2005/8/layout/vList3"/>
    <dgm:cxn modelId="{AF65249D-0BC4-4F94-A7E7-709A27108CEE}" type="presParOf" srcId="{A318C13D-17ED-4B2C-8D29-7E5372502350}" destId="{A76136AD-E88E-4C87-9753-DD300BD75ADC}" srcOrd="3" destOrd="0" presId="urn:microsoft.com/office/officeart/2005/8/layout/vList3"/>
    <dgm:cxn modelId="{985B9CE2-B832-43A5-9408-01A886630C09}" type="presParOf" srcId="{A318C13D-17ED-4B2C-8D29-7E5372502350}" destId="{A17293DB-96EA-45DD-8C8D-EE7F3992ADAF}" srcOrd="4" destOrd="0" presId="urn:microsoft.com/office/officeart/2005/8/layout/vList3"/>
    <dgm:cxn modelId="{8F8D6352-1EBB-4B5C-BC13-3741E8C06039}" type="presParOf" srcId="{A17293DB-96EA-45DD-8C8D-EE7F3992ADAF}" destId="{F0ED3B26-FCD6-4EDC-8892-D51DD55BBB43}" srcOrd="0" destOrd="0" presId="urn:microsoft.com/office/officeart/2005/8/layout/vList3"/>
    <dgm:cxn modelId="{FAD5D00A-145A-4EBC-B311-EB16C93B3A0F}" type="presParOf" srcId="{A17293DB-96EA-45DD-8C8D-EE7F3992ADAF}" destId="{199F12B0-7810-43CD-91FE-3A6EC010942A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6.xml><?xml version="1.0" encoding="utf-8"?>
<dgm:dataModel xmlns:dgm="http://schemas.openxmlformats.org/drawingml/2006/diagram" xmlns:a="http://schemas.openxmlformats.org/drawingml/2006/main">
  <dgm:ptLst>
    <dgm:pt modelId="{DEA2AE9E-8649-4807-A4B4-C7FDC7D75F4F}" type="doc">
      <dgm:prSet loTypeId="urn:microsoft.com/office/officeart/2005/8/layout/vList3" loCatId="list" qsTypeId="urn:microsoft.com/office/officeart/2005/8/quickstyle/simple1" qsCatId="simple" csTypeId="urn:microsoft.com/office/officeart/2005/8/colors/accent1_1" csCatId="accent1" phldr="1"/>
      <dgm:spPr/>
    </dgm:pt>
    <dgm:pt modelId="{729A321D-10FF-43EB-A245-88A22FAF932C}">
      <dgm:prSet phldrT="[Texto]" custT="1"/>
      <dgm:spPr/>
      <dgm:t>
        <a:bodyPr/>
        <a:lstStyle/>
        <a:p>
          <a:pPr algn="l"/>
          <a:r>
            <a:rPr lang="es-ES" sz="1800" b="1" dirty="0"/>
            <a:t>10. </a:t>
          </a:r>
          <a:r>
            <a:rPr lang="es-ES" sz="1800" b="1" dirty="0" err="1"/>
            <a:t>Proposatutako</a:t>
          </a:r>
          <a:r>
            <a:rPr lang="es-ES" sz="1800" b="1" dirty="0"/>
            <a:t> Sistema</a:t>
          </a:r>
        </a:p>
      </dgm:t>
    </dgm:pt>
    <dgm:pt modelId="{2F58361B-04CD-43D0-AB53-94F4F9D35E55}" type="parTrans" cxnId="{AF723730-E8F2-4815-AA68-89EF125F17F2}">
      <dgm:prSet/>
      <dgm:spPr/>
      <dgm:t>
        <a:bodyPr/>
        <a:lstStyle/>
        <a:p>
          <a:pPr algn="l"/>
          <a:endParaRPr lang="es-ES" sz="2400"/>
        </a:p>
      </dgm:t>
    </dgm:pt>
    <dgm:pt modelId="{13D3F5D0-9CFB-49A1-9133-1C1ED4620949}" type="sibTrans" cxnId="{AF723730-E8F2-4815-AA68-89EF125F17F2}">
      <dgm:prSet/>
      <dgm:spPr/>
      <dgm:t>
        <a:bodyPr/>
        <a:lstStyle/>
        <a:p>
          <a:pPr algn="l"/>
          <a:endParaRPr lang="es-ES" sz="2400"/>
        </a:p>
      </dgm:t>
    </dgm:pt>
    <dgm:pt modelId="{BDD4024F-5BA7-4840-8698-49CB1BFB974F}">
      <dgm:prSet custT="1"/>
      <dgm:spPr/>
      <dgm:t>
        <a:bodyPr/>
        <a:lstStyle/>
        <a:p>
          <a:pPr algn="l"/>
          <a:r>
            <a:rPr lang="es-ES" sz="1800" dirty="0"/>
            <a:t>11. </a:t>
          </a:r>
          <a:r>
            <a:rPr lang="es-ES" sz="1800" dirty="0" err="1"/>
            <a:t>Arriskuen</a:t>
          </a:r>
          <a:r>
            <a:rPr lang="es-ES" sz="1800" dirty="0"/>
            <a:t> </a:t>
          </a:r>
          <a:r>
            <a:rPr lang="es-ES" sz="1800" dirty="0" err="1"/>
            <a:t>Analisia</a:t>
          </a:r>
          <a:endParaRPr lang="es-ES" sz="1800" dirty="0"/>
        </a:p>
      </dgm:t>
    </dgm:pt>
    <dgm:pt modelId="{1A521DE2-EE9D-43F0-A9AD-5BEB33B97A0A}" type="parTrans" cxnId="{F3907362-BEB5-4A8C-BE10-3E2E503DF35D}">
      <dgm:prSet/>
      <dgm:spPr/>
      <dgm:t>
        <a:bodyPr/>
        <a:lstStyle/>
        <a:p>
          <a:pPr algn="l"/>
          <a:endParaRPr lang="es-ES" sz="2400"/>
        </a:p>
      </dgm:t>
    </dgm:pt>
    <dgm:pt modelId="{69F46EBC-A9CD-4343-8212-EF97FF4D65D2}" type="sibTrans" cxnId="{F3907362-BEB5-4A8C-BE10-3E2E503DF35D}">
      <dgm:prSet/>
      <dgm:spPr/>
      <dgm:t>
        <a:bodyPr/>
        <a:lstStyle/>
        <a:p>
          <a:pPr algn="l"/>
          <a:endParaRPr lang="es-ES" sz="2400"/>
        </a:p>
      </dgm:t>
    </dgm:pt>
    <dgm:pt modelId="{F2CADB80-2B94-4D9F-97FB-ED70DAC5D49B}">
      <dgm:prSet phldrT="[Texto]" custT="1"/>
      <dgm:spPr/>
      <dgm:t>
        <a:bodyPr/>
        <a:lstStyle/>
        <a:p>
          <a:pPr algn="l"/>
          <a:r>
            <a:rPr lang="es-ES" sz="1800" b="0" dirty="0"/>
            <a:t>9. </a:t>
          </a:r>
          <a:r>
            <a:rPr lang="es-ES" sz="1800" b="0" dirty="0" err="1"/>
            <a:t>Aukeren</a:t>
          </a:r>
          <a:r>
            <a:rPr lang="es-ES" sz="1800" b="0" dirty="0"/>
            <a:t> </a:t>
          </a:r>
          <a:r>
            <a:rPr lang="es-ES" sz="1800" b="0" dirty="0" err="1"/>
            <a:t>Azterketa</a:t>
          </a:r>
          <a:endParaRPr lang="es-ES" sz="1800" b="0" dirty="0"/>
        </a:p>
      </dgm:t>
    </dgm:pt>
    <dgm:pt modelId="{13BD843A-0169-4D6F-9326-9342FA3E78C4}" type="parTrans" cxnId="{ABCFE177-2871-4F8F-892B-2E3D78F3B7CF}">
      <dgm:prSet/>
      <dgm:spPr/>
      <dgm:t>
        <a:bodyPr/>
        <a:lstStyle/>
        <a:p>
          <a:endParaRPr lang="es-ES"/>
        </a:p>
      </dgm:t>
    </dgm:pt>
    <dgm:pt modelId="{42925405-EF41-44E5-B6E3-195F17FA46CE}" type="sibTrans" cxnId="{ABCFE177-2871-4F8F-892B-2E3D78F3B7CF}">
      <dgm:prSet/>
      <dgm:spPr/>
      <dgm:t>
        <a:bodyPr/>
        <a:lstStyle/>
        <a:p>
          <a:endParaRPr lang="es-ES"/>
        </a:p>
      </dgm:t>
    </dgm:pt>
    <dgm:pt modelId="{A318C13D-17ED-4B2C-8D29-7E5372502350}" type="pres">
      <dgm:prSet presAssocID="{DEA2AE9E-8649-4807-A4B4-C7FDC7D75F4F}" presName="linearFlow" presStyleCnt="0">
        <dgm:presLayoutVars>
          <dgm:dir/>
          <dgm:resizeHandles val="exact"/>
        </dgm:presLayoutVars>
      </dgm:prSet>
      <dgm:spPr/>
    </dgm:pt>
    <dgm:pt modelId="{1F71C2C3-F0A4-48DC-A476-FD4654413CBF}" type="pres">
      <dgm:prSet presAssocID="{F2CADB80-2B94-4D9F-97FB-ED70DAC5D49B}" presName="composite" presStyleCnt="0"/>
      <dgm:spPr/>
    </dgm:pt>
    <dgm:pt modelId="{261CA21B-C4E4-4BCD-B14C-B4BA4ACE0EE8}" type="pres">
      <dgm:prSet presAssocID="{F2CADB80-2B94-4D9F-97FB-ED70DAC5D49B}" presName="imgShp" presStyleLbl="fgImgPlace1" presStyleIdx="0" presStyleCnt="3"/>
      <dgm:spPr/>
    </dgm:pt>
    <dgm:pt modelId="{1C227BDE-6212-4260-BA8F-CA186D5A525A}" type="pres">
      <dgm:prSet presAssocID="{F2CADB80-2B94-4D9F-97FB-ED70DAC5D49B}" presName="txShp" presStyleLbl="node1" presStyleIdx="0" presStyleCnt="3">
        <dgm:presLayoutVars>
          <dgm:bulletEnabled val="1"/>
        </dgm:presLayoutVars>
      </dgm:prSet>
      <dgm:spPr/>
    </dgm:pt>
    <dgm:pt modelId="{2FF1A598-F3FF-4CD9-8A5E-2931EFBB9B94}" type="pres">
      <dgm:prSet presAssocID="{42925405-EF41-44E5-B6E3-195F17FA46CE}" presName="spacing" presStyleCnt="0"/>
      <dgm:spPr/>
    </dgm:pt>
    <dgm:pt modelId="{3541D000-69ED-42AA-A240-67F5306F0F2A}" type="pres">
      <dgm:prSet presAssocID="{729A321D-10FF-43EB-A245-88A22FAF932C}" presName="composite" presStyleCnt="0"/>
      <dgm:spPr/>
    </dgm:pt>
    <dgm:pt modelId="{0E5D3D9D-1A82-4E53-8400-B7C88457B829}" type="pres">
      <dgm:prSet presAssocID="{729A321D-10FF-43EB-A245-88A22FAF932C}" presName="imgShp" presStyleLbl="fgImgPlace1" presStyleIdx="1" presStyleCnt="3"/>
      <dgm:spPr/>
    </dgm:pt>
    <dgm:pt modelId="{CA9A8DD4-DCB8-4A01-9B46-6FB128BCC3F6}" type="pres">
      <dgm:prSet presAssocID="{729A321D-10FF-43EB-A245-88A22FAF932C}" presName="txShp" presStyleLbl="node1" presStyleIdx="1" presStyleCnt="3">
        <dgm:presLayoutVars>
          <dgm:bulletEnabled val="1"/>
        </dgm:presLayoutVars>
      </dgm:prSet>
      <dgm:spPr/>
    </dgm:pt>
    <dgm:pt modelId="{A76136AD-E88E-4C87-9753-DD300BD75ADC}" type="pres">
      <dgm:prSet presAssocID="{13D3F5D0-9CFB-49A1-9133-1C1ED4620949}" presName="spacing" presStyleCnt="0"/>
      <dgm:spPr/>
    </dgm:pt>
    <dgm:pt modelId="{A17293DB-96EA-45DD-8C8D-EE7F3992ADAF}" type="pres">
      <dgm:prSet presAssocID="{BDD4024F-5BA7-4840-8698-49CB1BFB974F}" presName="composite" presStyleCnt="0"/>
      <dgm:spPr/>
    </dgm:pt>
    <dgm:pt modelId="{F0ED3B26-FCD6-4EDC-8892-D51DD55BBB43}" type="pres">
      <dgm:prSet presAssocID="{BDD4024F-5BA7-4840-8698-49CB1BFB974F}" presName="imgShp" presStyleLbl="fgImgPlace1" presStyleIdx="2" presStyleCnt="3"/>
      <dgm:spPr/>
    </dgm:pt>
    <dgm:pt modelId="{199F12B0-7810-43CD-91FE-3A6EC010942A}" type="pres">
      <dgm:prSet presAssocID="{BDD4024F-5BA7-4840-8698-49CB1BFB974F}" presName="txShp" presStyleLbl="node1" presStyleIdx="2" presStyleCnt="3">
        <dgm:presLayoutVars>
          <dgm:bulletEnabled val="1"/>
        </dgm:presLayoutVars>
      </dgm:prSet>
      <dgm:spPr/>
    </dgm:pt>
  </dgm:ptLst>
  <dgm:cxnLst>
    <dgm:cxn modelId="{AF723730-E8F2-4815-AA68-89EF125F17F2}" srcId="{DEA2AE9E-8649-4807-A4B4-C7FDC7D75F4F}" destId="{729A321D-10FF-43EB-A245-88A22FAF932C}" srcOrd="1" destOrd="0" parTransId="{2F58361B-04CD-43D0-AB53-94F4F9D35E55}" sibTransId="{13D3F5D0-9CFB-49A1-9133-1C1ED4620949}"/>
    <dgm:cxn modelId="{F3907362-BEB5-4A8C-BE10-3E2E503DF35D}" srcId="{DEA2AE9E-8649-4807-A4B4-C7FDC7D75F4F}" destId="{BDD4024F-5BA7-4840-8698-49CB1BFB974F}" srcOrd="2" destOrd="0" parTransId="{1A521DE2-EE9D-43F0-A9AD-5BEB33B97A0A}" sibTransId="{69F46EBC-A9CD-4343-8212-EF97FF4D65D2}"/>
    <dgm:cxn modelId="{7BBCB844-8991-4DC8-B98F-49BD5CF75093}" type="presOf" srcId="{F2CADB80-2B94-4D9F-97FB-ED70DAC5D49B}" destId="{1C227BDE-6212-4260-BA8F-CA186D5A525A}" srcOrd="0" destOrd="0" presId="urn:microsoft.com/office/officeart/2005/8/layout/vList3"/>
    <dgm:cxn modelId="{ABCFE177-2871-4F8F-892B-2E3D78F3B7CF}" srcId="{DEA2AE9E-8649-4807-A4B4-C7FDC7D75F4F}" destId="{F2CADB80-2B94-4D9F-97FB-ED70DAC5D49B}" srcOrd="0" destOrd="0" parTransId="{13BD843A-0169-4D6F-9326-9342FA3E78C4}" sibTransId="{42925405-EF41-44E5-B6E3-195F17FA46CE}"/>
    <dgm:cxn modelId="{6EF45593-09E7-497B-89BA-90C84F0AD71B}" type="presOf" srcId="{729A321D-10FF-43EB-A245-88A22FAF932C}" destId="{CA9A8DD4-DCB8-4A01-9B46-6FB128BCC3F6}" srcOrd="0" destOrd="0" presId="urn:microsoft.com/office/officeart/2005/8/layout/vList3"/>
    <dgm:cxn modelId="{3DE908C7-87F7-4BEF-9DFA-90F39E888B5A}" type="presOf" srcId="{BDD4024F-5BA7-4840-8698-49CB1BFB974F}" destId="{199F12B0-7810-43CD-91FE-3A6EC010942A}" srcOrd="0" destOrd="0" presId="urn:microsoft.com/office/officeart/2005/8/layout/vList3"/>
    <dgm:cxn modelId="{DBC99FE7-32CB-4503-A554-AEAD9820FF67}" type="presOf" srcId="{DEA2AE9E-8649-4807-A4B4-C7FDC7D75F4F}" destId="{A318C13D-17ED-4B2C-8D29-7E5372502350}" srcOrd="0" destOrd="0" presId="urn:microsoft.com/office/officeart/2005/8/layout/vList3"/>
    <dgm:cxn modelId="{E36F962C-45F0-48EC-A316-9FE3FF35ACC4}" type="presParOf" srcId="{A318C13D-17ED-4B2C-8D29-7E5372502350}" destId="{1F71C2C3-F0A4-48DC-A476-FD4654413CBF}" srcOrd="0" destOrd="0" presId="urn:microsoft.com/office/officeart/2005/8/layout/vList3"/>
    <dgm:cxn modelId="{485F1810-2DF2-4DBB-8EDF-C6A93D76C78C}" type="presParOf" srcId="{1F71C2C3-F0A4-48DC-A476-FD4654413CBF}" destId="{261CA21B-C4E4-4BCD-B14C-B4BA4ACE0EE8}" srcOrd="0" destOrd="0" presId="urn:microsoft.com/office/officeart/2005/8/layout/vList3"/>
    <dgm:cxn modelId="{A15B1793-CF7E-48E9-B1C5-576B29AF0084}" type="presParOf" srcId="{1F71C2C3-F0A4-48DC-A476-FD4654413CBF}" destId="{1C227BDE-6212-4260-BA8F-CA186D5A525A}" srcOrd="1" destOrd="0" presId="urn:microsoft.com/office/officeart/2005/8/layout/vList3"/>
    <dgm:cxn modelId="{656266BE-AFF0-4402-8752-008645B54218}" type="presParOf" srcId="{A318C13D-17ED-4B2C-8D29-7E5372502350}" destId="{2FF1A598-F3FF-4CD9-8A5E-2931EFBB9B94}" srcOrd="1" destOrd="0" presId="urn:microsoft.com/office/officeart/2005/8/layout/vList3"/>
    <dgm:cxn modelId="{5C8E0280-BE93-473E-ACB9-D3F2A7097501}" type="presParOf" srcId="{A318C13D-17ED-4B2C-8D29-7E5372502350}" destId="{3541D000-69ED-42AA-A240-67F5306F0F2A}" srcOrd="2" destOrd="0" presId="urn:microsoft.com/office/officeart/2005/8/layout/vList3"/>
    <dgm:cxn modelId="{E065F994-CF46-47A1-B18E-90FCA3772C7D}" type="presParOf" srcId="{3541D000-69ED-42AA-A240-67F5306F0F2A}" destId="{0E5D3D9D-1A82-4E53-8400-B7C88457B829}" srcOrd="0" destOrd="0" presId="urn:microsoft.com/office/officeart/2005/8/layout/vList3"/>
    <dgm:cxn modelId="{BC97F90F-0A79-4282-93AF-D4BF27334964}" type="presParOf" srcId="{3541D000-69ED-42AA-A240-67F5306F0F2A}" destId="{CA9A8DD4-DCB8-4A01-9B46-6FB128BCC3F6}" srcOrd="1" destOrd="0" presId="urn:microsoft.com/office/officeart/2005/8/layout/vList3"/>
    <dgm:cxn modelId="{AF65249D-0BC4-4F94-A7E7-709A27108CEE}" type="presParOf" srcId="{A318C13D-17ED-4B2C-8D29-7E5372502350}" destId="{A76136AD-E88E-4C87-9753-DD300BD75ADC}" srcOrd="3" destOrd="0" presId="urn:microsoft.com/office/officeart/2005/8/layout/vList3"/>
    <dgm:cxn modelId="{985B9CE2-B832-43A5-9408-01A886630C09}" type="presParOf" srcId="{A318C13D-17ED-4B2C-8D29-7E5372502350}" destId="{A17293DB-96EA-45DD-8C8D-EE7F3992ADAF}" srcOrd="4" destOrd="0" presId="urn:microsoft.com/office/officeart/2005/8/layout/vList3"/>
    <dgm:cxn modelId="{8F8D6352-1EBB-4B5C-BC13-3741E8C06039}" type="presParOf" srcId="{A17293DB-96EA-45DD-8C8D-EE7F3992ADAF}" destId="{F0ED3B26-FCD6-4EDC-8892-D51DD55BBB43}" srcOrd="0" destOrd="0" presId="urn:microsoft.com/office/officeart/2005/8/layout/vList3"/>
    <dgm:cxn modelId="{FAD5D00A-145A-4EBC-B311-EB16C93B3A0F}" type="presParOf" srcId="{A17293DB-96EA-45DD-8C8D-EE7F3992ADAF}" destId="{199F12B0-7810-43CD-91FE-3A6EC010942A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27.xml><?xml version="1.0" encoding="utf-8"?>
<dgm:dataModel xmlns:dgm="http://schemas.openxmlformats.org/drawingml/2006/diagram" xmlns:a="http://schemas.openxmlformats.org/drawingml/2006/main">
  <dgm:ptLst>
    <dgm:pt modelId="{DEA2AE9E-8649-4807-A4B4-C7FDC7D75F4F}" type="doc">
      <dgm:prSet loTypeId="urn:microsoft.com/office/officeart/2005/8/layout/vList3" loCatId="list" qsTypeId="urn:microsoft.com/office/officeart/2005/8/quickstyle/simple1" qsCatId="simple" csTypeId="urn:microsoft.com/office/officeart/2005/8/colors/accent1_1" csCatId="accent1" phldr="1"/>
      <dgm:spPr/>
    </dgm:pt>
    <dgm:pt modelId="{729A321D-10FF-43EB-A245-88A22FAF932C}">
      <dgm:prSet phldrT="[Texto]" custT="1"/>
      <dgm:spPr/>
      <dgm:t>
        <a:bodyPr/>
        <a:lstStyle/>
        <a:p>
          <a:pPr algn="l"/>
          <a:r>
            <a:rPr lang="es-ES" sz="1800" b="1" dirty="0"/>
            <a:t>11. </a:t>
          </a:r>
          <a:r>
            <a:rPr lang="es-ES" sz="1800" b="1" dirty="0" err="1"/>
            <a:t>Arriskuen</a:t>
          </a:r>
          <a:r>
            <a:rPr lang="es-ES" sz="1800" b="1" dirty="0"/>
            <a:t> </a:t>
          </a:r>
          <a:r>
            <a:rPr lang="es-ES" sz="1800" b="1" dirty="0" err="1"/>
            <a:t>Analisia</a:t>
          </a:r>
          <a:endParaRPr lang="es-ES" sz="1800" b="1" dirty="0"/>
        </a:p>
      </dgm:t>
    </dgm:pt>
    <dgm:pt modelId="{2F58361B-04CD-43D0-AB53-94F4F9D35E55}" type="parTrans" cxnId="{AF723730-E8F2-4815-AA68-89EF125F17F2}">
      <dgm:prSet/>
      <dgm:spPr/>
      <dgm:t>
        <a:bodyPr/>
        <a:lstStyle/>
        <a:p>
          <a:pPr algn="l"/>
          <a:endParaRPr lang="es-ES" sz="2400"/>
        </a:p>
      </dgm:t>
    </dgm:pt>
    <dgm:pt modelId="{13D3F5D0-9CFB-49A1-9133-1C1ED4620949}" type="sibTrans" cxnId="{AF723730-E8F2-4815-AA68-89EF125F17F2}">
      <dgm:prSet/>
      <dgm:spPr/>
      <dgm:t>
        <a:bodyPr/>
        <a:lstStyle/>
        <a:p>
          <a:pPr algn="l"/>
          <a:endParaRPr lang="es-ES" sz="2400"/>
        </a:p>
      </dgm:t>
    </dgm:pt>
    <dgm:pt modelId="{BDD4024F-5BA7-4840-8698-49CB1BFB974F}">
      <dgm:prSet custT="1"/>
      <dgm:spPr/>
      <dgm:t>
        <a:bodyPr/>
        <a:lstStyle/>
        <a:p>
          <a:pPr algn="l"/>
          <a:r>
            <a:rPr lang="es-ES" sz="1800" dirty="0"/>
            <a:t>12. </a:t>
          </a:r>
          <a:r>
            <a:rPr lang="es-ES" sz="1800" dirty="0" err="1"/>
            <a:t>Antolaketa</a:t>
          </a:r>
          <a:r>
            <a:rPr lang="es-ES" sz="1800" dirty="0"/>
            <a:t> eta </a:t>
          </a:r>
          <a:r>
            <a:rPr lang="es-ES" sz="1800" dirty="0" err="1"/>
            <a:t>Kudeaketa</a:t>
          </a:r>
          <a:endParaRPr lang="es-ES" sz="1800" dirty="0"/>
        </a:p>
      </dgm:t>
    </dgm:pt>
    <dgm:pt modelId="{1A521DE2-EE9D-43F0-A9AD-5BEB33B97A0A}" type="parTrans" cxnId="{F3907362-BEB5-4A8C-BE10-3E2E503DF35D}">
      <dgm:prSet/>
      <dgm:spPr/>
      <dgm:t>
        <a:bodyPr/>
        <a:lstStyle/>
        <a:p>
          <a:pPr algn="l"/>
          <a:endParaRPr lang="es-ES" sz="2400"/>
        </a:p>
      </dgm:t>
    </dgm:pt>
    <dgm:pt modelId="{69F46EBC-A9CD-4343-8212-EF97FF4D65D2}" type="sibTrans" cxnId="{F3907362-BEB5-4A8C-BE10-3E2E503DF35D}">
      <dgm:prSet/>
      <dgm:spPr/>
      <dgm:t>
        <a:bodyPr/>
        <a:lstStyle/>
        <a:p>
          <a:pPr algn="l"/>
          <a:endParaRPr lang="es-ES" sz="2400"/>
        </a:p>
      </dgm:t>
    </dgm:pt>
    <dgm:pt modelId="{F2CADB80-2B94-4D9F-97FB-ED70DAC5D49B}">
      <dgm:prSet phldrT="[Texto]" custT="1"/>
      <dgm:spPr/>
      <dgm:t>
        <a:bodyPr/>
        <a:lstStyle/>
        <a:p>
          <a:pPr algn="l"/>
          <a:r>
            <a:rPr lang="es-ES" sz="1800" b="0" dirty="0"/>
            <a:t>10. </a:t>
          </a:r>
          <a:r>
            <a:rPr lang="es-ES" sz="1800" b="0" dirty="0" err="1"/>
            <a:t>Proposatutako</a:t>
          </a:r>
          <a:r>
            <a:rPr lang="es-ES" sz="1800" b="0" dirty="0"/>
            <a:t> Sistema</a:t>
          </a:r>
        </a:p>
      </dgm:t>
    </dgm:pt>
    <dgm:pt modelId="{13BD843A-0169-4D6F-9326-9342FA3E78C4}" type="parTrans" cxnId="{ABCFE177-2871-4F8F-892B-2E3D78F3B7CF}">
      <dgm:prSet/>
      <dgm:spPr/>
      <dgm:t>
        <a:bodyPr/>
        <a:lstStyle/>
        <a:p>
          <a:endParaRPr lang="es-ES"/>
        </a:p>
      </dgm:t>
    </dgm:pt>
    <dgm:pt modelId="{42925405-EF41-44E5-B6E3-195F17FA46CE}" type="sibTrans" cxnId="{ABCFE177-2871-4F8F-892B-2E3D78F3B7CF}">
      <dgm:prSet/>
      <dgm:spPr/>
      <dgm:t>
        <a:bodyPr/>
        <a:lstStyle/>
        <a:p>
          <a:endParaRPr lang="es-ES"/>
        </a:p>
      </dgm:t>
    </dgm:pt>
    <dgm:pt modelId="{A318C13D-17ED-4B2C-8D29-7E5372502350}" type="pres">
      <dgm:prSet presAssocID="{DEA2AE9E-8649-4807-A4B4-C7FDC7D75F4F}" presName="linearFlow" presStyleCnt="0">
        <dgm:presLayoutVars>
          <dgm:dir/>
          <dgm:resizeHandles val="exact"/>
        </dgm:presLayoutVars>
      </dgm:prSet>
      <dgm:spPr/>
    </dgm:pt>
    <dgm:pt modelId="{1F71C2C3-F0A4-48DC-A476-FD4654413CBF}" type="pres">
      <dgm:prSet presAssocID="{F2CADB80-2B94-4D9F-97FB-ED70DAC5D49B}" presName="composite" presStyleCnt="0"/>
      <dgm:spPr/>
    </dgm:pt>
    <dgm:pt modelId="{261CA21B-C4E4-4BCD-B14C-B4BA4ACE0EE8}" type="pres">
      <dgm:prSet presAssocID="{F2CADB80-2B94-4D9F-97FB-ED70DAC5D49B}" presName="imgShp" presStyleLbl="fgImgPlace1" presStyleIdx="0" presStyleCnt="3"/>
      <dgm:spPr/>
    </dgm:pt>
    <dgm:pt modelId="{1C227BDE-6212-4260-BA8F-CA186D5A525A}" type="pres">
      <dgm:prSet presAssocID="{F2CADB80-2B94-4D9F-97FB-ED70DAC5D49B}" presName="txShp" presStyleLbl="node1" presStyleIdx="0" presStyleCnt="3">
        <dgm:presLayoutVars>
          <dgm:bulletEnabled val="1"/>
        </dgm:presLayoutVars>
      </dgm:prSet>
      <dgm:spPr/>
    </dgm:pt>
    <dgm:pt modelId="{2FF1A598-F3FF-4CD9-8A5E-2931EFBB9B94}" type="pres">
      <dgm:prSet presAssocID="{42925405-EF41-44E5-B6E3-195F17FA46CE}" presName="spacing" presStyleCnt="0"/>
      <dgm:spPr/>
    </dgm:pt>
    <dgm:pt modelId="{3541D000-69ED-42AA-A240-67F5306F0F2A}" type="pres">
      <dgm:prSet presAssocID="{729A321D-10FF-43EB-A245-88A22FAF932C}" presName="composite" presStyleCnt="0"/>
      <dgm:spPr/>
    </dgm:pt>
    <dgm:pt modelId="{0E5D3D9D-1A82-4E53-8400-B7C88457B829}" type="pres">
      <dgm:prSet presAssocID="{729A321D-10FF-43EB-A245-88A22FAF932C}" presName="imgShp" presStyleLbl="fgImgPlace1" presStyleIdx="1" presStyleCnt="3"/>
      <dgm:spPr/>
    </dgm:pt>
    <dgm:pt modelId="{CA9A8DD4-DCB8-4A01-9B46-6FB128BCC3F6}" type="pres">
      <dgm:prSet presAssocID="{729A321D-10FF-43EB-A245-88A22FAF932C}" presName="txShp" presStyleLbl="node1" presStyleIdx="1" presStyleCnt="3">
        <dgm:presLayoutVars>
          <dgm:bulletEnabled val="1"/>
        </dgm:presLayoutVars>
      </dgm:prSet>
      <dgm:spPr/>
    </dgm:pt>
    <dgm:pt modelId="{A76136AD-E88E-4C87-9753-DD300BD75ADC}" type="pres">
      <dgm:prSet presAssocID="{13D3F5D0-9CFB-49A1-9133-1C1ED4620949}" presName="spacing" presStyleCnt="0"/>
      <dgm:spPr/>
    </dgm:pt>
    <dgm:pt modelId="{A17293DB-96EA-45DD-8C8D-EE7F3992ADAF}" type="pres">
      <dgm:prSet presAssocID="{BDD4024F-5BA7-4840-8698-49CB1BFB974F}" presName="composite" presStyleCnt="0"/>
      <dgm:spPr/>
    </dgm:pt>
    <dgm:pt modelId="{F0ED3B26-FCD6-4EDC-8892-D51DD55BBB43}" type="pres">
      <dgm:prSet presAssocID="{BDD4024F-5BA7-4840-8698-49CB1BFB974F}" presName="imgShp" presStyleLbl="fgImgPlace1" presStyleIdx="2" presStyleCnt="3"/>
      <dgm:spPr/>
    </dgm:pt>
    <dgm:pt modelId="{199F12B0-7810-43CD-91FE-3A6EC010942A}" type="pres">
      <dgm:prSet presAssocID="{BDD4024F-5BA7-4840-8698-49CB1BFB974F}" presName="txShp" presStyleLbl="node1" presStyleIdx="2" presStyleCnt="3">
        <dgm:presLayoutVars>
          <dgm:bulletEnabled val="1"/>
        </dgm:presLayoutVars>
      </dgm:prSet>
      <dgm:spPr/>
    </dgm:pt>
  </dgm:ptLst>
  <dgm:cxnLst>
    <dgm:cxn modelId="{AF723730-E8F2-4815-AA68-89EF125F17F2}" srcId="{DEA2AE9E-8649-4807-A4B4-C7FDC7D75F4F}" destId="{729A321D-10FF-43EB-A245-88A22FAF932C}" srcOrd="1" destOrd="0" parTransId="{2F58361B-04CD-43D0-AB53-94F4F9D35E55}" sibTransId="{13D3F5D0-9CFB-49A1-9133-1C1ED4620949}"/>
    <dgm:cxn modelId="{F3907362-BEB5-4A8C-BE10-3E2E503DF35D}" srcId="{DEA2AE9E-8649-4807-A4B4-C7FDC7D75F4F}" destId="{BDD4024F-5BA7-4840-8698-49CB1BFB974F}" srcOrd="2" destOrd="0" parTransId="{1A521DE2-EE9D-43F0-A9AD-5BEB33B97A0A}" sibTransId="{69F46EBC-A9CD-4343-8212-EF97FF4D65D2}"/>
    <dgm:cxn modelId="{7BBCB844-8991-4DC8-B98F-49BD5CF75093}" type="presOf" srcId="{F2CADB80-2B94-4D9F-97FB-ED70DAC5D49B}" destId="{1C227BDE-6212-4260-BA8F-CA186D5A525A}" srcOrd="0" destOrd="0" presId="urn:microsoft.com/office/officeart/2005/8/layout/vList3"/>
    <dgm:cxn modelId="{ABCFE177-2871-4F8F-892B-2E3D78F3B7CF}" srcId="{DEA2AE9E-8649-4807-A4B4-C7FDC7D75F4F}" destId="{F2CADB80-2B94-4D9F-97FB-ED70DAC5D49B}" srcOrd="0" destOrd="0" parTransId="{13BD843A-0169-4D6F-9326-9342FA3E78C4}" sibTransId="{42925405-EF41-44E5-B6E3-195F17FA46CE}"/>
    <dgm:cxn modelId="{6EF45593-09E7-497B-89BA-90C84F0AD71B}" type="presOf" srcId="{729A321D-10FF-43EB-A245-88A22FAF932C}" destId="{CA9A8DD4-DCB8-4A01-9B46-6FB128BCC3F6}" srcOrd="0" destOrd="0" presId="urn:microsoft.com/office/officeart/2005/8/layout/vList3"/>
    <dgm:cxn modelId="{3DE908C7-87F7-4BEF-9DFA-90F39E888B5A}" type="presOf" srcId="{BDD4024F-5BA7-4840-8698-49CB1BFB974F}" destId="{199F12B0-7810-43CD-91FE-3A6EC010942A}" srcOrd="0" destOrd="0" presId="urn:microsoft.com/office/officeart/2005/8/layout/vList3"/>
    <dgm:cxn modelId="{DBC99FE7-32CB-4503-A554-AEAD9820FF67}" type="presOf" srcId="{DEA2AE9E-8649-4807-A4B4-C7FDC7D75F4F}" destId="{A318C13D-17ED-4B2C-8D29-7E5372502350}" srcOrd="0" destOrd="0" presId="urn:microsoft.com/office/officeart/2005/8/layout/vList3"/>
    <dgm:cxn modelId="{E36F962C-45F0-48EC-A316-9FE3FF35ACC4}" type="presParOf" srcId="{A318C13D-17ED-4B2C-8D29-7E5372502350}" destId="{1F71C2C3-F0A4-48DC-A476-FD4654413CBF}" srcOrd="0" destOrd="0" presId="urn:microsoft.com/office/officeart/2005/8/layout/vList3"/>
    <dgm:cxn modelId="{485F1810-2DF2-4DBB-8EDF-C6A93D76C78C}" type="presParOf" srcId="{1F71C2C3-F0A4-48DC-A476-FD4654413CBF}" destId="{261CA21B-C4E4-4BCD-B14C-B4BA4ACE0EE8}" srcOrd="0" destOrd="0" presId="urn:microsoft.com/office/officeart/2005/8/layout/vList3"/>
    <dgm:cxn modelId="{A15B1793-CF7E-48E9-B1C5-576B29AF0084}" type="presParOf" srcId="{1F71C2C3-F0A4-48DC-A476-FD4654413CBF}" destId="{1C227BDE-6212-4260-BA8F-CA186D5A525A}" srcOrd="1" destOrd="0" presId="urn:microsoft.com/office/officeart/2005/8/layout/vList3"/>
    <dgm:cxn modelId="{656266BE-AFF0-4402-8752-008645B54218}" type="presParOf" srcId="{A318C13D-17ED-4B2C-8D29-7E5372502350}" destId="{2FF1A598-F3FF-4CD9-8A5E-2931EFBB9B94}" srcOrd="1" destOrd="0" presId="urn:microsoft.com/office/officeart/2005/8/layout/vList3"/>
    <dgm:cxn modelId="{5C8E0280-BE93-473E-ACB9-D3F2A7097501}" type="presParOf" srcId="{A318C13D-17ED-4B2C-8D29-7E5372502350}" destId="{3541D000-69ED-42AA-A240-67F5306F0F2A}" srcOrd="2" destOrd="0" presId="urn:microsoft.com/office/officeart/2005/8/layout/vList3"/>
    <dgm:cxn modelId="{E065F994-CF46-47A1-B18E-90FCA3772C7D}" type="presParOf" srcId="{3541D000-69ED-42AA-A240-67F5306F0F2A}" destId="{0E5D3D9D-1A82-4E53-8400-B7C88457B829}" srcOrd="0" destOrd="0" presId="urn:microsoft.com/office/officeart/2005/8/layout/vList3"/>
    <dgm:cxn modelId="{BC97F90F-0A79-4282-93AF-D4BF27334964}" type="presParOf" srcId="{3541D000-69ED-42AA-A240-67F5306F0F2A}" destId="{CA9A8DD4-DCB8-4A01-9B46-6FB128BCC3F6}" srcOrd="1" destOrd="0" presId="urn:microsoft.com/office/officeart/2005/8/layout/vList3"/>
    <dgm:cxn modelId="{AF65249D-0BC4-4F94-A7E7-709A27108CEE}" type="presParOf" srcId="{A318C13D-17ED-4B2C-8D29-7E5372502350}" destId="{A76136AD-E88E-4C87-9753-DD300BD75ADC}" srcOrd="3" destOrd="0" presId="urn:microsoft.com/office/officeart/2005/8/layout/vList3"/>
    <dgm:cxn modelId="{985B9CE2-B832-43A5-9408-01A886630C09}" type="presParOf" srcId="{A318C13D-17ED-4B2C-8D29-7E5372502350}" destId="{A17293DB-96EA-45DD-8C8D-EE7F3992ADAF}" srcOrd="4" destOrd="0" presId="urn:microsoft.com/office/officeart/2005/8/layout/vList3"/>
    <dgm:cxn modelId="{8F8D6352-1EBB-4B5C-BC13-3741E8C06039}" type="presParOf" srcId="{A17293DB-96EA-45DD-8C8D-EE7F3992ADAF}" destId="{F0ED3B26-FCD6-4EDC-8892-D51DD55BBB43}" srcOrd="0" destOrd="0" presId="urn:microsoft.com/office/officeart/2005/8/layout/vList3"/>
    <dgm:cxn modelId="{FAD5D00A-145A-4EBC-B311-EB16C93B3A0F}" type="presParOf" srcId="{A17293DB-96EA-45DD-8C8D-EE7F3992ADAF}" destId="{199F12B0-7810-43CD-91FE-3A6EC010942A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8.xml><?xml version="1.0" encoding="utf-8"?>
<dgm:dataModel xmlns:dgm="http://schemas.openxmlformats.org/drawingml/2006/diagram" xmlns:a="http://schemas.openxmlformats.org/drawingml/2006/main">
  <dgm:ptLst>
    <dgm:pt modelId="{DEA2AE9E-8649-4807-A4B4-C7FDC7D75F4F}" type="doc">
      <dgm:prSet loTypeId="urn:microsoft.com/office/officeart/2005/8/layout/vList3" loCatId="list" qsTypeId="urn:microsoft.com/office/officeart/2005/8/quickstyle/simple1" qsCatId="simple" csTypeId="urn:microsoft.com/office/officeart/2005/8/colors/accent1_1" csCatId="accent1" phldr="1"/>
      <dgm:spPr/>
    </dgm:pt>
    <dgm:pt modelId="{729A321D-10FF-43EB-A245-88A22FAF932C}">
      <dgm:prSet phldrT="[Texto]" custT="1"/>
      <dgm:spPr/>
      <dgm:t>
        <a:bodyPr/>
        <a:lstStyle/>
        <a:p>
          <a:pPr algn="l"/>
          <a:r>
            <a:rPr lang="es-ES" sz="1800" b="1" dirty="0"/>
            <a:t>12. </a:t>
          </a:r>
          <a:r>
            <a:rPr lang="es-ES" sz="1800" b="1" dirty="0" err="1"/>
            <a:t>Antolaketa</a:t>
          </a:r>
          <a:r>
            <a:rPr lang="es-ES" sz="1800" b="1" dirty="0"/>
            <a:t> eta </a:t>
          </a:r>
          <a:r>
            <a:rPr lang="es-ES" sz="1800" b="1" dirty="0" err="1"/>
            <a:t>Kudeaketa</a:t>
          </a:r>
          <a:endParaRPr lang="es-ES" sz="1800" b="1" dirty="0"/>
        </a:p>
      </dgm:t>
    </dgm:pt>
    <dgm:pt modelId="{2F58361B-04CD-43D0-AB53-94F4F9D35E55}" type="parTrans" cxnId="{AF723730-E8F2-4815-AA68-89EF125F17F2}">
      <dgm:prSet/>
      <dgm:spPr/>
      <dgm:t>
        <a:bodyPr/>
        <a:lstStyle/>
        <a:p>
          <a:pPr algn="l"/>
          <a:endParaRPr lang="es-ES" sz="2400"/>
        </a:p>
      </dgm:t>
    </dgm:pt>
    <dgm:pt modelId="{13D3F5D0-9CFB-49A1-9133-1C1ED4620949}" type="sibTrans" cxnId="{AF723730-E8F2-4815-AA68-89EF125F17F2}">
      <dgm:prSet/>
      <dgm:spPr/>
      <dgm:t>
        <a:bodyPr/>
        <a:lstStyle/>
        <a:p>
          <a:pPr algn="l"/>
          <a:endParaRPr lang="es-ES" sz="2400"/>
        </a:p>
      </dgm:t>
    </dgm:pt>
    <dgm:pt modelId="{BDD4024F-5BA7-4840-8698-49CB1BFB974F}">
      <dgm:prSet custT="1"/>
      <dgm:spPr/>
      <dgm:t>
        <a:bodyPr/>
        <a:lstStyle/>
        <a:p>
          <a:pPr algn="l"/>
          <a:r>
            <a:rPr lang="es-ES" sz="1800" dirty="0"/>
            <a:t>13. </a:t>
          </a:r>
          <a:r>
            <a:rPr lang="es-ES" sz="1800" dirty="0" err="1"/>
            <a:t>Denbora</a:t>
          </a:r>
          <a:r>
            <a:rPr lang="es-ES" sz="1800" dirty="0"/>
            <a:t> </a:t>
          </a:r>
          <a:r>
            <a:rPr lang="es-ES" sz="1800" dirty="0" err="1"/>
            <a:t>Planifikazioa</a:t>
          </a:r>
          <a:endParaRPr lang="es-ES" sz="1800" dirty="0"/>
        </a:p>
      </dgm:t>
    </dgm:pt>
    <dgm:pt modelId="{1A521DE2-EE9D-43F0-A9AD-5BEB33B97A0A}" type="parTrans" cxnId="{F3907362-BEB5-4A8C-BE10-3E2E503DF35D}">
      <dgm:prSet/>
      <dgm:spPr/>
      <dgm:t>
        <a:bodyPr/>
        <a:lstStyle/>
        <a:p>
          <a:pPr algn="l"/>
          <a:endParaRPr lang="es-ES" sz="2400"/>
        </a:p>
      </dgm:t>
    </dgm:pt>
    <dgm:pt modelId="{69F46EBC-A9CD-4343-8212-EF97FF4D65D2}" type="sibTrans" cxnId="{F3907362-BEB5-4A8C-BE10-3E2E503DF35D}">
      <dgm:prSet/>
      <dgm:spPr/>
      <dgm:t>
        <a:bodyPr/>
        <a:lstStyle/>
        <a:p>
          <a:pPr algn="l"/>
          <a:endParaRPr lang="es-ES" sz="2400"/>
        </a:p>
      </dgm:t>
    </dgm:pt>
    <dgm:pt modelId="{F2CADB80-2B94-4D9F-97FB-ED70DAC5D49B}">
      <dgm:prSet phldrT="[Texto]" custT="1"/>
      <dgm:spPr/>
      <dgm:t>
        <a:bodyPr/>
        <a:lstStyle/>
        <a:p>
          <a:pPr algn="l"/>
          <a:r>
            <a:rPr lang="es-ES" sz="1800" b="0" dirty="0"/>
            <a:t>11. </a:t>
          </a:r>
          <a:r>
            <a:rPr lang="es-ES" sz="1800" b="0" dirty="0" err="1"/>
            <a:t>Arriskuen</a:t>
          </a:r>
          <a:r>
            <a:rPr lang="es-ES" sz="1800" b="0" dirty="0"/>
            <a:t> </a:t>
          </a:r>
          <a:r>
            <a:rPr lang="es-ES" sz="1800" b="0" dirty="0" err="1"/>
            <a:t>Analisia</a:t>
          </a:r>
          <a:endParaRPr lang="es-ES" sz="1800" b="0" dirty="0"/>
        </a:p>
      </dgm:t>
    </dgm:pt>
    <dgm:pt modelId="{13BD843A-0169-4D6F-9326-9342FA3E78C4}" type="parTrans" cxnId="{ABCFE177-2871-4F8F-892B-2E3D78F3B7CF}">
      <dgm:prSet/>
      <dgm:spPr/>
      <dgm:t>
        <a:bodyPr/>
        <a:lstStyle/>
        <a:p>
          <a:endParaRPr lang="es-ES"/>
        </a:p>
      </dgm:t>
    </dgm:pt>
    <dgm:pt modelId="{42925405-EF41-44E5-B6E3-195F17FA46CE}" type="sibTrans" cxnId="{ABCFE177-2871-4F8F-892B-2E3D78F3B7CF}">
      <dgm:prSet/>
      <dgm:spPr/>
      <dgm:t>
        <a:bodyPr/>
        <a:lstStyle/>
        <a:p>
          <a:endParaRPr lang="es-ES"/>
        </a:p>
      </dgm:t>
    </dgm:pt>
    <dgm:pt modelId="{A318C13D-17ED-4B2C-8D29-7E5372502350}" type="pres">
      <dgm:prSet presAssocID="{DEA2AE9E-8649-4807-A4B4-C7FDC7D75F4F}" presName="linearFlow" presStyleCnt="0">
        <dgm:presLayoutVars>
          <dgm:dir/>
          <dgm:resizeHandles val="exact"/>
        </dgm:presLayoutVars>
      </dgm:prSet>
      <dgm:spPr/>
    </dgm:pt>
    <dgm:pt modelId="{1F71C2C3-F0A4-48DC-A476-FD4654413CBF}" type="pres">
      <dgm:prSet presAssocID="{F2CADB80-2B94-4D9F-97FB-ED70DAC5D49B}" presName="composite" presStyleCnt="0"/>
      <dgm:spPr/>
    </dgm:pt>
    <dgm:pt modelId="{261CA21B-C4E4-4BCD-B14C-B4BA4ACE0EE8}" type="pres">
      <dgm:prSet presAssocID="{F2CADB80-2B94-4D9F-97FB-ED70DAC5D49B}" presName="imgShp" presStyleLbl="fgImgPlace1" presStyleIdx="0" presStyleCnt="3"/>
      <dgm:spPr/>
    </dgm:pt>
    <dgm:pt modelId="{1C227BDE-6212-4260-BA8F-CA186D5A525A}" type="pres">
      <dgm:prSet presAssocID="{F2CADB80-2B94-4D9F-97FB-ED70DAC5D49B}" presName="txShp" presStyleLbl="node1" presStyleIdx="0" presStyleCnt="3">
        <dgm:presLayoutVars>
          <dgm:bulletEnabled val="1"/>
        </dgm:presLayoutVars>
      </dgm:prSet>
      <dgm:spPr/>
    </dgm:pt>
    <dgm:pt modelId="{2FF1A598-F3FF-4CD9-8A5E-2931EFBB9B94}" type="pres">
      <dgm:prSet presAssocID="{42925405-EF41-44E5-B6E3-195F17FA46CE}" presName="spacing" presStyleCnt="0"/>
      <dgm:spPr/>
    </dgm:pt>
    <dgm:pt modelId="{3541D000-69ED-42AA-A240-67F5306F0F2A}" type="pres">
      <dgm:prSet presAssocID="{729A321D-10FF-43EB-A245-88A22FAF932C}" presName="composite" presStyleCnt="0"/>
      <dgm:spPr/>
    </dgm:pt>
    <dgm:pt modelId="{0E5D3D9D-1A82-4E53-8400-B7C88457B829}" type="pres">
      <dgm:prSet presAssocID="{729A321D-10FF-43EB-A245-88A22FAF932C}" presName="imgShp" presStyleLbl="fgImgPlace1" presStyleIdx="1" presStyleCnt="3"/>
      <dgm:spPr/>
    </dgm:pt>
    <dgm:pt modelId="{CA9A8DD4-DCB8-4A01-9B46-6FB128BCC3F6}" type="pres">
      <dgm:prSet presAssocID="{729A321D-10FF-43EB-A245-88A22FAF932C}" presName="txShp" presStyleLbl="node1" presStyleIdx="1" presStyleCnt="3">
        <dgm:presLayoutVars>
          <dgm:bulletEnabled val="1"/>
        </dgm:presLayoutVars>
      </dgm:prSet>
      <dgm:spPr/>
    </dgm:pt>
    <dgm:pt modelId="{A76136AD-E88E-4C87-9753-DD300BD75ADC}" type="pres">
      <dgm:prSet presAssocID="{13D3F5D0-9CFB-49A1-9133-1C1ED4620949}" presName="spacing" presStyleCnt="0"/>
      <dgm:spPr/>
    </dgm:pt>
    <dgm:pt modelId="{A17293DB-96EA-45DD-8C8D-EE7F3992ADAF}" type="pres">
      <dgm:prSet presAssocID="{BDD4024F-5BA7-4840-8698-49CB1BFB974F}" presName="composite" presStyleCnt="0"/>
      <dgm:spPr/>
    </dgm:pt>
    <dgm:pt modelId="{F0ED3B26-FCD6-4EDC-8892-D51DD55BBB43}" type="pres">
      <dgm:prSet presAssocID="{BDD4024F-5BA7-4840-8698-49CB1BFB974F}" presName="imgShp" presStyleLbl="fgImgPlace1" presStyleIdx="2" presStyleCnt="3"/>
      <dgm:spPr/>
    </dgm:pt>
    <dgm:pt modelId="{199F12B0-7810-43CD-91FE-3A6EC010942A}" type="pres">
      <dgm:prSet presAssocID="{BDD4024F-5BA7-4840-8698-49CB1BFB974F}" presName="txShp" presStyleLbl="node1" presStyleIdx="2" presStyleCnt="3">
        <dgm:presLayoutVars>
          <dgm:bulletEnabled val="1"/>
        </dgm:presLayoutVars>
      </dgm:prSet>
      <dgm:spPr/>
    </dgm:pt>
  </dgm:ptLst>
  <dgm:cxnLst>
    <dgm:cxn modelId="{AF723730-E8F2-4815-AA68-89EF125F17F2}" srcId="{DEA2AE9E-8649-4807-A4B4-C7FDC7D75F4F}" destId="{729A321D-10FF-43EB-A245-88A22FAF932C}" srcOrd="1" destOrd="0" parTransId="{2F58361B-04CD-43D0-AB53-94F4F9D35E55}" sibTransId="{13D3F5D0-9CFB-49A1-9133-1C1ED4620949}"/>
    <dgm:cxn modelId="{F3907362-BEB5-4A8C-BE10-3E2E503DF35D}" srcId="{DEA2AE9E-8649-4807-A4B4-C7FDC7D75F4F}" destId="{BDD4024F-5BA7-4840-8698-49CB1BFB974F}" srcOrd="2" destOrd="0" parTransId="{1A521DE2-EE9D-43F0-A9AD-5BEB33B97A0A}" sibTransId="{69F46EBC-A9CD-4343-8212-EF97FF4D65D2}"/>
    <dgm:cxn modelId="{7BBCB844-8991-4DC8-B98F-49BD5CF75093}" type="presOf" srcId="{F2CADB80-2B94-4D9F-97FB-ED70DAC5D49B}" destId="{1C227BDE-6212-4260-BA8F-CA186D5A525A}" srcOrd="0" destOrd="0" presId="urn:microsoft.com/office/officeart/2005/8/layout/vList3"/>
    <dgm:cxn modelId="{ABCFE177-2871-4F8F-892B-2E3D78F3B7CF}" srcId="{DEA2AE9E-8649-4807-A4B4-C7FDC7D75F4F}" destId="{F2CADB80-2B94-4D9F-97FB-ED70DAC5D49B}" srcOrd="0" destOrd="0" parTransId="{13BD843A-0169-4D6F-9326-9342FA3E78C4}" sibTransId="{42925405-EF41-44E5-B6E3-195F17FA46CE}"/>
    <dgm:cxn modelId="{6EF45593-09E7-497B-89BA-90C84F0AD71B}" type="presOf" srcId="{729A321D-10FF-43EB-A245-88A22FAF932C}" destId="{CA9A8DD4-DCB8-4A01-9B46-6FB128BCC3F6}" srcOrd="0" destOrd="0" presId="urn:microsoft.com/office/officeart/2005/8/layout/vList3"/>
    <dgm:cxn modelId="{3DE908C7-87F7-4BEF-9DFA-90F39E888B5A}" type="presOf" srcId="{BDD4024F-5BA7-4840-8698-49CB1BFB974F}" destId="{199F12B0-7810-43CD-91FE-3A6EC010942A}" srcOrd="0" destOrd="0" presId="urn:microsoft.com/office/officeart/2005/8/layout/vList3"/>
    <dgm:cxn modelId="{DBC99FE7-32CB-4503-A554-AEAD9820FF67}" type="presOf" srcId="{DEA2AE9E-8649-4807-A4B4-C7FDC7D75F4F}" destId="{A318C13D-17ED-4B2C-8D29-7E5372502350}" srcOrd="0" destOrd="0" presId="urn:microsoft.com/office/officeart/2005/8/layout/vList3"/>
    <dgm:cxn modelId="{E36F962C-45F0-48EC-A316-9FE3FF35ACC4}" type="presParOf" srcId="{A318C13D-17ED-4B2C-8D29-7E5372502350}" destId="{1F71C2C3-F0A4-48DC-A476-FD4654413CBF}" srcOrd="0" destOrd="0" presId="urn:microsoft.com/office/officeart/2005/8/layout/vList3"/>
    <dgm:cxn modelId="{485F1810-2DF2-4DBB-8EDF-C6A93D76C78C}" type="presParOf" srcId="{1F71C2C3-F0A4-48DC-A476-FD4654413CBF}" destId="{261CA21B-C4E4-4BCD-B14C-B4BA4ACE0EE8}" srcOrd="0" destOrd="0" presId="urn:microsoft.com/office/officeart/2005/8/layout/vList3"/>
    <dgm:cxn modelId="{A15B1793-CF7E-48E9-B1C5-576B29AF0084}" type="presParOf" srcId="{1F71C2C3-F0A4-48DC-A476-FD4654413CBF}" destId="{1C227BDE-6212-4260-BA8F-CA186D5A525A}" srcOrd="1" destOrd="0" presId="urn:microsoft.com/office/officeart/2005/8/layout/vList3"/>
    <dgm:cxn modelId="{656266BE-AFF0-4402-8752-008645B54218}" type="presParOf" srcId="{A318C13D-17ED-4B2C-8D29-7E5372502350}" destId="{2FF1A598-F3FF-4CD9-8A5E-2931EFBB9B94}" srcOrd="1" destOrd="0" presId="urn:microsoft.com/office/officeart/2005/8/layout/vList3"/>
    <dgm:cxn modelId="{5C8E0280-BE93-473E-ACB9-D3F2A7097501}" type="presParOf" srcId="{A318C13D-17ED-4B2C-8D29-7E5372502350}" destId="{3541D000-69ED-42AA-A240-67F5306F0F2A}" srcOrd="2" destOrd="0" presId="urn:microsoft.com/office/officeart/2005/8/layout/vList3"/>
    <dgm:cxn modelId="{E065F994-CF46-47A1-B18E-90FCA3772C7D}" type="presParOf" srcId="{3541D000-69ED-42AA-A240-67F5306F0F2A}" destId="{0E5D3D9D-1A82-4E53-8400-B7C88457B829}" srcOrd="0" destOrd="0" presId="urn:microsoft.com/office/officeart/2005/8/layout/vList3"/>
    <dgm:cxn modelId="{BC97F90F-0A79-4282-93AF-D4BF27334964}" type="presParOf" srcId="{3541D000-69ED-42AA-A240-67F5306F0F2A}" destId="{CA9A8DD4-DCB8-4A01-9B46-6FB128BCC3F6}" srcOrd="1" destOrd="0" presId="urn:microsoft.com/office/officeart/2005/8/layout/vList3"/>
    <dgm:cxn modelId="{AF65249D-0BC4-4F94-A7E7-709A27108CEE}" type="presParOf" srcId="{A318C13D-17ED-4B2C-8D29-7E5372502350}" destId="{A76136AD-E88E-4C87-9753-DD300BD75ADC}" srcOrd="3" destOrd="0" presId="urn:microsoft.com/office/officeart/2005/8/layout/vList3"/>
    <dgm:cxn modelId="{985B9CE2-B832-43A5-9408-01A886630C09}" type="presParOf" srcId="{A318C13D-17ED-4B2C-8D29-7E5372502350}" destId="{A17293DB-96EA-45DD-8C8D-EE7F3992ADAF}" srcOrd="4" destOrd="0" presId="urn:microsoft.com/office/officeart/2005/8/layout/vList3"/>
    <dgm:cxn modelId="{8F8D6352-1EBB-4B5C-BC13-3741E8C06039}" type="presParOf" srcId="{A17293DB-96EA-45DD-8C8D-EE7F3992ADAF}" destId="{F0ED3B26-FCD6-4EDC-8892-D51DD55BBB43}" srcOrd="0" destOrd="0" presId="urn:microsoft.com/office/officeart/2005/8/layout/vList3"/>
    <dgm:cxn modelId="{FAD5D00A-145A-4EBC-B311-EB16C93B3A0F}" type="presParOf" srcId="{A17293DB-96EA-45DD-8C8D-EE7F3992ADAF}" destId="{199F12B0-7810-43CD-91FE-3A6EC010942A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29.xml><?xml version="1.0" encoding="utf-8"?>
<dgm:dataModel xmlns:dgm="http://schemas.openxmlformats.org/drawingml/2006/diagram" xmlns:a="http://schemas.openxmlformats.org/drawingml/2006/main">
  <dgm:ptLst>
    <dgm:pt modelId="{DEA2AE9E-8649-4807-A4B4-C7FDC7D75F4F}" type="doc">
      <dgm:prSet loTypeId="urn:microsoft.com/office/officeart/2005/8/layout/vList3" loCatId="list" qsTypeId="urn:microsoft.com/office/officeart/2005/8/quickstyle/simple1" qsCatId="simple" csTypeId="urn:microsoft.com/office/officeart/2005/8/colors/accent1_1" csCatId="accent1" phldr="1"/>
      <dgm:spPr/>
    </dgm:pt>
    <dgm:pt modelId="{729A321D-10FF-43EB-A245-88A22FAF932C}">
      <dgm:prSet phldrT="[Texto]" custT="1"/>
      <dgm:spPr/>
      <dgm:t>
        <a:bodyPr/>
        <a:lstStyle/>
        <a:p>
          <a:pPr algn="l"/>
          <a:r>
            <a:rPr lang="es-ES" sz="1800" b="1" dirty="0"/>
            <a:t>13. </a:t>
          </a:r>
          <a:r>
            <a:rPr lang="es-ES" sz="1800" b="1" dirty="0" err="1"/>
            <a:t>Denbora</a:t>
          </a:r>
          <a:r>
            <a:rPr lang="es-ES" sz="1800" b="1" dirty="0"/>
            <a:t> </a:t>
          </a:r>
          <a:r>
            <a:rPr lang="es-ES" sz="1800" b="1" dirty="0" err="1"/>
            <a:t>Planifikazioa</a:t>
          </a:r>
          <a:endParaRPr lang="es-ES" sz="1800" b="1" dirty="0"/>
        </a:p>
      </dgm:t>
    </dgm:pt>
    <dgm:pt modelId="{2F58361B-04CD-43D0-AB53-94F4F9D35E55}" type="parTrans" cxnId="{AF723730-E8F2-4815-AA68-89EF125F17F2}">
      <dgm:prSet/>
      <dgm:spPr/>
      <dgm:t>
        <a:bodyPr/>
        <a:lstStyle/>
        <a:p>
          <a:pPr algn="l"/>
          <a:endParaRPr lang="es-ES" sz="2400"/>
        </a:p>
      </dgm:t>
    </dgm:pt>
    <dgm:pt modelId="{13D3F5D0-9CFB-49A1-9133-1C1ED4620949}" type="sibTrans" cxnId="{AF723730-E8F2-4815-AA68-89EF125F17F2}">
      <dgm:prSet/>
      <dgm:spPr/>
      <dgm:t>
        <a:bodyPr/>
        <a:lstStyle/>
        <a:p>
          <a:pPr algn="l"/>
          <a:endParaRPr lang="es-ES" sz="2400"/>
        </a:p>
      </dgm:t>
    </dgm:pt>
    <dgm:pt modelId="{BDD4024F-5BA7-4840-8698-49CB1BFB974F}">
      <dgm:prSet custT="1"/>
      <dgm:spPr/>
      <dgm:t>
        <a:bodyPr/>
        <a:lstStyle/>
        <a:p>
          <a:pPr algn="l"/>
          <a:r>
            <a:rPr lang="es-ES" sz="1800" dirty="0"/>
            <a:t>14. </a:t>
          </a:r>
          <a:r>
            <a:rPr lang="es-ES" sz="1800" dirty="0" err="1"/>
            <a:t>Aurrekontua</a:t>
          </a:r>
          <a:endParaRPr lang="es-ES" sz="1800" dirty="0"/>
        </a:p>
      </dgm:t>
    </dgm:pt>
    <dgm:pt modelId="{1A521DE2-EE9D-43F0-A9AD-5BEB33B97A0A}" type="parTrans" cxnId="{F3907362-BEB5-4A8C-BE10-3E2E503DF35D}">
      <dgm:prSet/>
      <dgm:spPr/>
      <dgm:t>
        <a:bodyPr/>
        <a:lstStyle/>
        <a:p>
          <a:pPr algn="l"/>
          <a:endParaRPr lang="es-ES" sz="2400"/>
        </a:p>
      </dgm:t>
    </dgm:pt>
    <dgm:pt modelId="{69F46EBC-A9CD-4343-8212-EF97FF4D65D2}" type="sibTrans" cxnId="{F3907362-BEB5-4A8C-BE10-3E2E503DF35D}">
      <dgm:prSet/>
      <dgm:spPr/>
      <dgm:t>
        <a:bodyPr/>
        <a:lstStyle/>
        <a:p>
          <a:pPr algn="l"/>
          <a:endParaRPr lang="es-ES" sz="2400"/>
        </a:p>
      </dgm:t>
    </dgm:pt>
    <dgm:pt modelId="{F2CADB80-2B94-4D9F-97FB-ED70DAC5D49B}">
      <dgm:prSet phldrT="[Texto]" custT="1"/>
      <dgm:spPr/>
      <dgm:t>
        <a:bodyPr/>
        <a:lstStyle/>
        <a:p>
          <a:pPr algn="l"/>
          <a:r>
            <a:rPr lang="es-ES" sz="1800" b="0" dirty="0"/>
            <a:t>12. </a:t>
          </a:r>
          <a:r>
            <a:rPr lang="es-ES" sz="1800" b="0" dirty="0" err="1"/>
            <a:t>Antolaketa</a:t>
          </a:r>
          <a:r>
            <a:rPr lang="es-ES" sz="1800" b="0" dirty="0"/>
            <a:t> eta </a:t>
          </a:r>
          <a:r>
            <a:rPr lang="es-ES" sz="1800" b="0" dirty="0" err="1"/>
            <a:t>Kudeaketa</a:t>
          </a:r>
          <a:endParaRPr lang="es-ES" sz="1800" b="0" dirty="0"/>
        </a:p>
      </dgm:t>
    </dgm:pt>
    <dgm:pt modelId="{13BD843A-0169-4D6F-9326-9342FA3E78C4}" type="parTrans" cxnId="{ABCFE177-2871-4F8F-892B-2E3D78F3B7CF}">
      <dgm:prSet/>
      <dgm:spPr/>
      <dgm:t>
        <a:bodyPr/>
        <a:lstStyle/>
        <a:p>
          <a:endParaRPr lang="es-ES"/>
        </a:p>
      </dgm:t>
    </dgm:pt>
    <dgm:pt modelId="{42925405-EF41-44E5-B6E3-195F17FA46CE}" type="sibTrans" cxnId="{ABCFE177-2871-4F8F-892B-2E3D78F3B7CF}">
      <dgm:prSet/>
      <dgm:spPr/>
      <dgm:t>
        <a:bodyPr/>
        <a:lstStyle/>
        <a:p>
          <a:endParaRPr lang="es-ES"/>
        </a:p>
      </dgm:t>
    </dgm:pt>
    <dgm:pt modelId="{A318C13D-17ED-4B2C-8D29-7E5372502350}" type="pres">
      <dgm:prSet presAssocID="{DEA2AE9E-8649-4807-A4B4-C7FDC7D75F4F}" presName="linearFlow" presStyleCnt="0">
        <dgm:presLayoutVars>
          <dgm:dir/>
          <dgm:resizeHandles val="exact"/>
        </dgm:presLayoutVars>
      </dgm:prSet>
      <dgm:spPr/>
    </dgm:pt>
    <dgm:pt modelId="{1F71C2C3-F0A4-48DC-A476-FD4654413CBF}" type="pres">
      <dgm:prSet presAssocID="{F2CADB80-2B94-4D9F-97FB-ED70DAC5D49B}" presName="composite" presStyleCnt="0"/>
      <dgm:spPr/>
    </dgm:pt>
    <dgm:pt modelId="{261CA21B-C4E4-4BCD-B14C-B4BA4ACE0EE8}" type="pres">
      <dgm:prSet presAssocID="{F2CADB80-2B94-4D9F-97FB-ED70DAC5D49B}" presName="imgShp" presStyleLbl="fgImgPlace1" presStyleIdx="0" presStyleCnt="3"/>
      <dgm:spPr/>
    </dgm:pt>
    <dgm:pt modelId="{1C227BDE-6212-4260-BA8F-CA186D5A525A}" type="pres">
      <dgm:prSet presAssocID="{F2CADB80-2B94-4D9F-97FB-ED70DAC5D49B}" presName="txShp" presStyleLbl="node1" presStyleIdx="0" presStyleCnt="3">
        <dgm:presLayoutVars>
          <dgm:bulletEnabled val="1"/>
        </dgm:presLayoutVars>
      </dgm:prSet>
      <dgm:spPr/>
    </dgm:pt>
    <dgm:pt modelId="{2FF1A598-F3FF-4CD9-8A5E-2931EFBB9B94}" type="pres">
      <dgm:prSet presAssocID="{42925405-EF41-44E5-B6E3-195F17FA46CE}" presName="spacing" presStyleCnt="0"/>
      <dgm:spPr/>
    </dgm:pt>
    <dgm:pt modelId="{3541D000-69ED-42AA-A240-67F5306F0F2A}" type="pres">
      <dgm:prSet presAssocID="{729A321D-10FF-43EB-A245-88A22FAF932C}" presName="composite" presStyleCnt="0"/>
      <dgm:spPr/>
    </dgm:pt>
    <dgm:pt modelId="{0E5D3D9D-1A82-4E53-8400-B7C88457B829}" type="pres">
      <dgm:prSet presAssocID="{729A321D-10FF-43EB-A245-88A22FAF932C}" presName="imgShp" presStyleLbl="fgImgPlace1" presStyleIdx="1" presStyleCnt="3"/>
      <dgm:spPr/>
    </dgm:pt>
    <dgm:pt modelId="{CA9A8DD4-DCB8-4A01-9B46-6FB128BCC3F6}" type="pres">
      <dgm:prSet presAssocID="{729A321D-10FF-43EB-A245-88A22FAF932C}" presName="txShp" presStyleLbl="node1" presStyleIdx="1" presStyleCnt="3">
        <dgm:presLayoutVars>
          <dgm:bulletEnabled val="1"/>
        </dgm:presLayoutVars>
      </dgm:prSet>
      <dgm:spPr/>
    </dgm:pt>
    <dgm:pt modelId="{A76136AD-E88E-4C87-9753-DD300BD75ADC}" type="pres">
      <dgm:prSet presAssocID="{13D3F5D0-9CFB-49A1-9133-1C1ED4620949}" presName="spacing" presStyleCnt="0"/>
      <dgm:spPr/>
    </dgm:pt>
    <dgm:pt modelId="{A17293DB-96EA-45DD-8C8D-EE7F3992ADAF}" type="pres">
      <dgm:prSet presAssocID="{BDD4024F-5BA7-4840-8698-49CB1BFB974F}" presName="composite" presStyleCnt="0"/>
      <dgm:spPr/>
    </dgm:pt>
    <dgm:pt modelId="{F0ED3B26-FCD6-4EDC-8892-D51DD55BBB43}" type="pres">
      <dgm:prSet presAssocID="{BDD4024F-5BA7-4840-8698-49CB1BFB974F}" presName="imgShp" presStyleLbl="fgImgPlace1" presStyleIdx="2" presStyleCnt="3"/>
      <dgm:spPr/>
    </dgm:pt>
    <dgm:pt modelId="{199F12B0-7810-43CD-91FE-3A6EC010942A}" type="pres">
      <dgm:prSet presAssocID="{BDD4024F-5BA7-4840-8698-49CB1BFB974F}" presName="txShp" presStyleLbl="node1" presStyleIdx="2" presStyleCnt="3">
        <dgm:presLayoutVars>
          <dgm:bulletEnabled val="1"/>
        </dgm:presLayoutVars>
      </dgm:prSet>
      <dgm:spPr/>
    </dgm:pt>
  </dgm:ptLst>
  <dgm:cxnLst>
    <dgm:cxn modelId="{AF723730-E8F2-4815-AA68-89EF125F17F2}" srcId="{DEA2AE9E-8649-4807-A4B4-C7FDC7D75F4F}" destId="{729A321D-10FF-43EB-A245-88A22FAF932C}" srcOrd="1" destOrd="0" parTransId="{2F58361B-04CD-43D0-AB53-94F4F9D35E55}" sibTransId="{13D3F5D0-9CFB-49A1-9133-1C1ED4620949}"/>
    <dgm:cxn modelId="{F3907362-BEB5-4A8C-BE10-3E2E503DF35D}" srcId="{DEA2AE9E-8649-4807-A4B4-C7FDC7D75F4F}" destId="{BDD4024F-5BA7-4840-8698-49CB1BFB974F}" srcOrd="2" destOrd="0" parTransId="{1A521DE2-EE9D-43F0-A9AD-5BEB33B97A0A}" sibTransId="{69F46EBC-A9CD-4343-8212-EF97FF4D65D2}"/>
    <dgm:cxn modelId="{7BBCB844-8991-4DC8-B98F-49BD5CF75093}" type="presOf" srcId="{F2CADB80-2B94-4D9F-97FB-ED70DAC5D49B}" destId="{1C227BDE-6212-4260-BA8F-CA186D5A525A}" srcOrd="0" destOrd="0" presId="urn:microsoft.com/office/officeart/2005/8/layout/vList3"/>
    <dgm:cxn modelId="{ABCFE177-2871-4F8F-892B-2E3D78F3B7CF}" srcId="{DEA2AE9E-8649-4807-A4B4-C7FDC7D75F4F}" destId="{F2CADB80-2B94-4D9F-97FB-ED70DAC5D49B}" srcOrd="0" destOrd="0" parTransId="{13BD843A-0169-4D6F-9326-9342FA3E78C4}" sibTransId="{42925405-EF41-44E5-B6E3-195F17FA46CE}"/>
    <dgm:cxn modelId="{6EF45593-09E7-497B-89BA-90C84F0AD71B}" type="presOf" srcId="{729A321D-10FF-43EB-A245-88A22FAF932C}" destId="{CA9A8DD4-DCB8-4A01-9B46-6FB128BCC3F6}" srcOrd="0" destOrd="0" presId="urn:microsoft.com/office/officeart/2005/8/layout/vList3"/>
    <dgm:cxn modelId="{3DE908C7-87F7-4BEF-9DFA-90F39E888B5A}" type="presOf" srcId="{BDD4024F-5BA7-4840-8698-49CB1BFB974F}" destId="{199F12B0-7810-43CD-91FE-3A6EC010942A}" srcOrd="0" destOrd="0" presId="urn:microsoft.com/office/officeart/2005/8/layout/vList3"/>
    <dgm:cxn modelId="{DBC99FE7-32CB-4503-A554-AEAD9820FF67}" type="presOf" srcId="{DEA2AE9E-8649-4807-A4B4-C7FDC7D75F4F}" destId="{A318C13D-17ED-4B2C-8D29-7E5372502350}" srcOrd="0" destOrd="0" presId="urn:microsoft.com/office/officeart/2005/8/layout/vList3"/>
    <dgm:cxn modelId="{E36F962C-45F0-48EC-A316-9FE3FF35ACC4}" type="presParOf" srcId="{A318C13D-17ED-4B2C-8D29-7E5372502350}" destId="{1F71C2C3-F0A4-48DC-A476-FD4654413CBF}" srcOrd="0" destOrd="0" presId="urn:microsoft.com/office/officeart/2005/8/layout/vList3"/>
    <dgm:cxn modelId="{485F1810-2DF2-4DBB-8EDF-C6A93D76C78C}" type="presParOf" srcId="{1F71C2C3-F0A4-48DC-A476-FD4654413CBF}" destId="{261CA21B-C4E4-4BCD-B14C-B4BA4ACE0EE8}" srcOrd="0" destOrd="0" presId="urn:microsoft.com/office/officeart/2005/8/layout/vList3"/>
    <dgm:cxn modelId="{A15B1793-CF7E-48E9-B1C5-576B29AF0084}" type="presParOf" srcId="{1F71C2C3-F0A4-48DC-A476-FD4654413CBF}" destId="{1C227BDE-6212-4260-BA8F-CA186D5A525A}" srcOrd="1" destOrd="0" presId="urn:microsoft.com/office/officeart/2005/8/layout/vList3"/>
    <dgm:cxn modelId="{656266BE-AFF0-4402-8752-008645B54218}" type="presParOf" srcId="{A318C13D-17ED-4B2C-8D29-7E5372502350}" destId="{2FF1A598-F3FF-4CD9-8A5E-2931EFBB9B94}" srcOrd="1" destOrd="0" presId="urn:microsoft.com/office/officeart/2005/8/layout/vList3"/>
    <dgm:cxn modelId="{5C8E0280-BE93-473E-ACB9-D3F2A7097501}" type="presParOf" srcId="{A318C13D-17ED-4B2C-8D29-7E5372502350}" destId="{3541D000-69ED-42AA-A240-67F5306F0F2A}" srcOrd="2" destOrd="0" presId="urn:microsoft.com/office/officeart/2005/8/layout/vList3"/>
    <dgm:cxn modelId="{E065F994-CF46-47A1-B18E-90FCA3772C7D}" type="presParOf" srcId="{3541D000-69ED-42AA-A240-67F5306F0F2A}" destId="{0E5D3D9D-1A82-4E53-8400-B7C88457B829}" srcOrd="0" destOrd="0" presId="urn:microsoft.com/office/officeart/2005/8/layout/vList3"/>
    <dgm:cxn modelId="{BC97F90F-0A79-4282-93AF-D4BF27334964}" type="presParOf" srcId="{3541D000-69ED-42AA-A240-67F5306F0F2A}" destId="{CA9A8DD4-DCB8-4A01-9B46-6FB128BCC3F6}" srcOrd="1" destOrd="0" presId="urn:microsoft.com/office/officeart/2005/8/layout/vList3"/>
    <dgm:cxn modelId="{AF65249D-0BC4-4F94-A7E7-709A27108CEE}" type="presParOf" srcId="{A318C13D-17ED-4B2C-8D29-7E5372502350}" destId="{A76136AD-E88E-4C87-9753-DD300BD75ADC}" srcOrd="3" destOrd="0" presId="urn:microsoft.com/office/officeart/2005/8/layout/vList3"/>
    <dgm:cxn modelId="{985B9CE2-B832-43A5-9408-01A886630C09}" type="presParOf" srcId="{A318C13D-17ED-4B2C-8D29-7E5372502350}" destId="{A17293DB-96EA-45DD-8C8D-EE7F3992ADAF}" srcOrd="4" destOrd="0" presId="urn:microsoft.com/office/officeart/2005/8/layout/vList3"/>
    <dgm:cxn modelId="{8F8D6352-1EBB-4B5C-BC13-3741E8C06039}" type="presParOf" srcId="{A17293DB-96EA-45DD-8C8D-EE7F3992ADAF}" destId="{F0ED3B26-FCD6-4EDC-8892-D51DD55BBB43}" srcOrd="0" destOrd="0" presId="urn:microsoft.com/office/officeart/2005/8/layout/vList3"/>
    <dgm:cxn modelId="{FAD5D00A-145A-4EBC-B311-EB16C93B3A0F}" type="presParOf" srcId="{A17293DB-96EA-45DD-8C8D-EE7F3992ADAF}" destId="{199F12B0-7810-43CD-91FE-3A6EC010942A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EA2AE9E-8649-4807-A4B4-C7FDC7D75F4F}" type="doc">
      <dgm:prSet loTypeId="urn:microsoft.com/office/officeart/2005/8/layout/vList3" loCatId="list" qsTypeId="urn:microsoft.com/office/officeart/2005/8/quickstyle/simple1" qsCatId="simple" csTypeId="urn:microsoft.com/office/officeart/2005/8/colors/accent1_1" csCatId="accent1" phldr="1"/>
      <dgm:spPr/>
    </dgm:pt>
    <dgm:pt modelId="{729A321D-10FF-43EB-A245-88A22FAF932C}">
      <dgm:prSet phldrT="[Texto]" custT="1"/>
      <dgm:spPr/>
      <dgm:t>
        <a:bodyPr/>
        <a:lstStyle/>
        <a:p>
          <a:pPr algn="l"/>
          <a:r>
            <a:rPr lang="es-ES" sz="1800" b="1" dirty="0"/>
            <a:t>1. </a:t>
          </a:r>
          <a:r>
            <a:rPr lang="es-ES" sz="1800" b="1" dirty="0" err="1"/>
            <a:t>Sarrera</a:t>
          </a:r>
          <a:endParaRPr lang="es-ES" sz="1800" b="1" dirty="0"/>
        </a:p>
      </dgm:t>
    </dgm:pt>
    <dgm:pt modelId="{2F58361B-04CD-43D0-AB53-94F4F9D35E55}" type="parTrans" cxnId="{AF723730-E8F2-4815-AA68-89EF125F17F2}">
      <dgm:prSet/>
      <dgm:spPr/>
      <dgm:t>
        <a:bodyPr/>
        <a:lstStyle/>
        <a:p>
          <a:pPr algn="l"/>
          <a:endParaRPr lang="es-ES" sz="2400"/>
        </a:p>
      </dgm:t>
    </dgm:pt>
    <dgm:pt modelId="{13D3F5D0-9CFB-49A1-9133-1C1ED4620949}" type="sibTrans" cxnId="{AF723730-E8F2-4815-AA68-89EF125F17F2}">
      <dgm:prSet/>
      <dgm:spPr/>
      <dgm:t>
        <a:bodyPr/>
        <a:lstStyle/>
        <a:p>
          <a:pPr algn="l"/>
          <a:endParaRPr lang="es-ES" sz="2400"/>
        </a:p>
      </dgm:t>
    </dgm:pt>
    <dgm:pt modelId="{BDD4024F-5BA7-4840-8698-49CB1BFB974F}">
      <dgm:prSet custT="1"/>
      <dgm:spPr/>
      <dgm:t>
        <a:bodyPr/>
        <a:lstStyle/>
        <a:p>
          <a:pPr algn="l"/>
          <a:r>
            <a:rPr lang="es-ES" sz="1800" dirty="0"/>
            <a:t>2. </a:t>
          </a:r>
          <a:r>
            <a:rPr lang="es-ES" sz="1800" dirty="0" err="1"/>
            <a:t>Helburuak</a:t>
          </a:r>
          <a:endParaRPr lang="es-ES" sz="1800" dirty="0"/>
        </a:p>
      </dgm:t>
    </dgm:pt>
    <dgm:pt modelId="{1A521DE2-EE9D-43F0-A9AD-5BEB33B97A0A}" type="parTrans" cxnId="{F3907362-BEB5-4A8C-BE10-3E2E503DF35D}">
      <dgm:prSet/>
      <dgm:spPr/>
      <dgm:t>
        <a:bodyPr/>
        <a:lstStyle/>
        <a:p>
          <a:pPr algn="l"/>
          <a:endParaRPr lang="es-ES" sz="2400"/>
        </a:p>
      </dgm:t>
    </dgm:pt>
    <dgm:pt modelId="{69F46EBC-A9CD-4343-8212-EF97FF4D65D2}" type="sibTrans" cxnId="{F3907362-BEB5-4A8C-BE10-3E2E503DF35D}">
      <dgm:prSet/>
      <dgm:spPr/>
      <dgm:t>
        <a:bodyPr/>
        <a:lstStyle/>
        <a:p>
          <a:pPr algn="l"/>
          <a:endParaRPr lang="es-ES" sz="2400"/>
        </a:p>
      </dgm:t>
    </dgm:pt>
    <dgm:pt modelId="{F2CADB80-2B94-4D9F-97FB-ED70DAC5D49B}">
      <dgm:prSet phldrT="[Texto]" custT="1"/>
      <dgm:spPr/>
      <dgm:t>
        <a:bodyPr/>
        <a:lstStyle/>
        <a:p>
          <a:pPr algn="l"/>
          <a:r>
            <a:rPr lang="es-ES" sz="1800" dirty="0" err="1"/>
            <a:t>Aurkibidea</a:t>
          </a:r>
          <a:endParaRPr lang="es-ES" sz="1800" dirty="0"/>
        </a:p>
      </dgm:t>
    </dgm:pt>
    <dgm:pt modelId="{13BD843A-0169-4D6F-9326-9342FA3E78C4}" type="parTrans" cxnId="{ABCFE177-2871-4F8F-892B-2E3D78F3B7CF}">
      <dgm:prSet/>
      <dgm:spPr/>
      <dgm:t>
        <a:bodyPr/>
        <a:lstStyle/>
        <a:p>
          <a:endParaRPr lang="es-ES"/>
        </a:p>
      </dgm:t>
    </dgm:pt>
    <dgm:pt modelId="{42925405-EF41-44E5-B6E3-195F17FA46CE}" type="sibTrans" cxnId="{ABCFE177-2871-4F8F-892B-2E3D78F3B7CF}">
      <dgm:prSet/>
      <dgm:spPr/>
      <dgm:t>
        <a:bodyPr/>
        <a:lstStyle/>
        <a:p>
          <a:endParaRPr lang="es-ES"/>
        </a:p>
      </dgm:t>
    </dgm:pt>
    <dgm:pt modelId="{A318C13D-17ED-4B2C-8D29-7E5372502350}" type="pres">
      <dgm:prSet presAssocID="{DEA2AE9E-8649-4807-A4B4-C7FDC7D75F4F}" presName="linearFlow" presStyleCnt="0">
        <dgm:presLayoutVars>
          <dgm:dir/>
          <dgm:resizeHandles val="exact"/>
        </dgm:presLayoutVars>
      </dgm:prSet>
      <dgm:spPr/>
    </dgm:pt>
    <dgm:pt modelId="{1F71C2C3-F0A4-48DC-A476-FD4654413CBF}" type="pres">
      <dgm:prSet presAssocID="{F2CADB80-2B94-4D9F-97FB-ED70DAC5D49B}" presName="composite" presStyleCnt="0"/>
      <dgm:spPr/>
    </dgm:pt>
    <dgm:pt modelId="{261CA21B-C4E4-4BCD-B14C-B4BA4ACE0EE8}" type="pres">
      <dgm:prSet presAssocID="{F2CADB80-2B94-4D9F-97FB-ED70DAC5D49B}" presName="imgShp" presStyleLbl="fgImgPlace1" presStyleIdx="0" presStyleCnt="3"/>
      <dgm:spPr/>
    </dgm:pt>
    <dgm:pt modelId="{1C227BDE-6212-4260-BA8F-CA186D5A525A}" type="pres">
      <dgm:prSet presAssocID="{F2CADB80-2B94-4D9F-97FB-ED70DAC5D49B}" presName="txShp" presStyleLbl="node1" presStyleIdx="0" presStyleCnt="3">
        <dgm:presLayoutVars>
          <dgm:bulletEnabled val="1"/>
        </dgm:presLayoutVars>
      </dgm:prSet>
      <dgm:spPr/>
    </dgm:pt>
    <dgm:pt modelId="{2FF1A598-F3FF-4CD9-8A5E-2931EFBB9B94}" type="pres">
      <dgm:prSet presAssocID="{42925405-EF41-44E5-B6E3-195F17FA46CE}" presName="spacing" presStyleCnt="0"/>
      <dgm:spPr/>
    </dgm:pt>
    <dgm:pt modelId="{3541D000-69ED-42AA-A240-67F5306F0F2A}" type="pres">
      <dgm:prSet presAssocID="{729A321D-10FF-43EB-A245-88A22FAF932C}" presName="composite" presStyleCnt="0"/>
      <dgm:spPr/>
    </dgm:pt>
    <dgm:pt modelId="{0E5D3D9D-1A82-4E53-8400-B7C88457B829}" type="pres">
      <dgm:prSet presAssocID="{729A321D-10FF-43EB-A245-88A22FAF932C}" presName="imgShp" presStyleLbl="fgImgPlace1" presStyleIdx="1" presStyleCnt="3"/>
      <dgm:spPr/>
    </dgm:pt>
    <dgm:pt modelId="{CA9A8DD4-DCB8-4A01-9B46-6FB128BCC3F6}" type="pres">
      <dgm:prSet presAssocID="{729A321D-10FF-43EB-A245-88A22FAF932C}" presName="txShp" presStyleLbl="node1" presStyleIdx="1" presStyleCnt="3">
        <dgm:presLayoutVars>
          <dgm:bulletEnabled val="1"/>
        </dgm:presLayoutVars>
      </dgm:prSet>
      <dgm:spPr/>
    </dgm:pt>
    <dgm:pt modelId="{A76136AD-E88E-4C87-9753-DD300BD75ADC}" type="pres">
      <dgm:prSet presAssocID="{13D3F5D0-9CFB-49A1-9133-1C1ED4620949}" presName="spacing" presStyleCnt="0"/>
      <dgm:spPr/>
    </dgm:pt>
    <dgm:pt modelId="{A17293DB-96EA-45DD-8C8D-EE7F3992ADAF}" type="pres">
      <dgm:prSet presAssocID="{BDD4024F-5BA7-4840-8698-49CB1BFB974F}" presName="composite" presStyleCnt="0"/>
      <dgm:spPr/>
    </dgm:pt>
    <dgm:pt modelId="{F0ED3B26-FCD6-4EDC-8892-D51DD55BBB43}" type="pres">
      <dgm:prSet presAssocID="{BDD4024F-5BA7-4840-8698-49CB1BFB974F}" presName="imgShp" presStyleLbl="fgImgPlace1" presStyleIdx="2" presStyleCnt="3"/>
      <dgm:spPr/>
    </dgm:pt>
    <dgm:pt modelId="{199F12B0-7810-43CD-91FE-3A6EC010942A}" type="pres">
      <dgm:prSet presAssocID="{BDD4024F-5BA7-4840-8698-49CB1BFB974F}" presName="txShp" presStyleLbl="node1" presStyleIdx="2" presStyleCnt="3">
        <dgm:presLayoutVars>
          <dgm:bulletEnabled val="1"/>
        </dgm:presLayoutVars>
      </dgm:prSet>
      <dgm:spPr/>
    </dgm:pt>
  </dgm:ptLst>
  <dgm:cxnLst>
    <dgm:cxn modelId="{AF723730-E8F2-4815-AA68-89EF125F17F2}" srcId="{DEA2AE9E-8649-4807-A4B4-C7FDC7D75F4F}" destId="{729A321D-10FF-43EB-A245-88A22FAF932C}" srcOrd="1" destOrd="0" parTransId="{2F58361B-04CD-43D0-AB53-94F4F9D35E55}" sibTransId="{13D3F5D0-9CFB-49A1-9133-1C1ED4620949}"/>
    <dgm:cxn modelId="{F3907362-BEB5-4A8C-BE10-3E2E503DF35D}" srcId="{DEA2AE9E-8649-4807-A4B4-C7FDC7D75F4F}" destId="{BDD4024F-5BA7-4840-8698-49CB1BFB974F}" srcOrd="2" destOrd="0" parTransId="{1A521DE2-EE9D-43F0-A9AD-5BEB33B97A0A}" sibTransId="{69F46EBC-A9CD-4343-8212-EF97FF4D65D2}"/>
    <dgm:cxn modelId="{7BBCB844-8991-4DC8-B98F-49BD5CF75093}" type="presOf" srcId="{F2CADB80-2B94-4D9F-97FB-ED70DAC5D49B}" destId="{1C227BDE-6212-4260-BA8F-CA186D5A525A}" srcOrd="0" destOrd="0" presId="urn:microsoft.com/office/officeart/2005/8/layout/vList3"/>
    <dgm:cxn modelId="{ABCFE177-2871-4F8F-892B-2E3D78F3B7CF}" srcId="{DEA2AE9E-8649-4807-A4B4-C7FDC7D75F4F}" destId="{F2CADB80-2B94-4D9F-97FB-ED70DAC5D49B}" srcOrd="0" destOrd="0" parTransId="{13BD843A-0169-4D6F-9326-9342FA3E78C4}" sibTransId="{42925405-EF41-44E5-B6E3-195F17FA46CE}"/>
    <dgm:cxn modelId="{6EF45593-09E7-497B-89BA-90C84F0AD71B}" type="presOf" srcId="{729A321D-10FF-43EB-A245-88A22FAF932C}" destId="{CA9A8DD4-DCB8-4A01-9B46-6FB128BCC3F6}" srcOrd="0" destOrd="0" presId="urn:microsoft.com/office/officeart/2005/8/layout/vList3"/>
    <dgm:cxn modelId="{3DE908C7-87F7-4BEF-9DFA-90F39E888B5A}" type="presOf" srcId="{BDD4024F-5BA7-4840-8698-49CB1BFB974F}" destId="{199F12B0-7810-43CD-91FE-3A6EC010942A}" srcOrd="0" destOrd="0" presId="urn:microsoft.com/office/officeart/2005/8/layout/vList3"/>
    <dgm:cxn modelId="{DBC99FE7-32CB-4503-A554-AEAD9820FF67}" type="presOf" srcId="{DEA2AE9E-8649-4807-A4B4-C7FDC7D75F4F}" destId="{A318C13D-17ED-4B2C-8D29-7E5372502350}" srcOrd="0" destOrd="0" presId="urn:microsoft.com/office/officeart/2005/8/layout/vList3"/>
    <dgm:cxn modelId="{E36F962C-45F0-48EC-A316-9FE3FF35ACC4}" type="presParOf" srcId="{A318C13D-17ED-4B2C-8D29-7E5372502350}" destId="{1F71C2C3-F0A4-48DC-A476-FD4654413CBF}" srcOrd="0" destOrd="0" presId="urn:microsoft.com/office/officeart/2005/8/layout/vList3"/>
    <dgm:cxn modelId="{485F1810-2DF2-4DBB-8EDF-C6A93D76C78C}" type="presParOf" srcId="{1F71C2C3-F0A4-48DC-A476-FD4654413CBF}" destId="{261CA21B-C4E4-4BCD-B14C-B4BA4ACE0EE8}" srcOrd="0" destOrd="0" presId="urn:microsoft.com/office/officeart/2005/8/layout/vList3"/>
    <dgm:cxn modelId="{A15B1793-CF7E-48E9-B1C5-576B29AF0084}" type="presParOf" srcId="{1F71C2C3-F0A4-48DC-A476-FD4654413CBF}" destId="{1C227BDE-6212-4260-BA8F-CA186D5A525A}" srcOrd="1" destOrd="0" presId="urn:microsoft.com/office/officeart/2005/8/layout/vList3"/>
    <dgm:cxn modelId="{656266BE-AFF0-4402-8752-008645B54218}" type="presParOf" srcId="{A318C13D-17ED-4B2C-8D29-7E5372502350}" destId="{2FF1A598-F3FF-4CD9-8A5E-2931EFBB9B94}" srcOrd="1" destOrd="0" presId="urn:microsoft.com/office/officeart/2005/8/layout/vList3"/>
    <dgm:cxn modelId="{5C8E0280-BE93-473E-ACB9-D3F2A7097501}" type="presParOf" srcId="{A318C13D-17ED-4B2C-8D29-7E5372502350}" destId="{3541D000-69ED-42AA-A240-67F5306F0F2A}" srcOrd="2" destOrd="0" presId="urn:microsoft.com/office/officeart/2005/8/layout/vList3"/>
    <dgm:cxn modelId="{E065F994-CF46-47A1-B18E-90FCA3772C7D}" type="presParOf" srcId="{3541D000-69ED-42AA-A240-67F5306F0F2A}" destId="{0E5D3D9D-1A82-4E53-8400-B7C88457B829}" srcOrd="0" destOrd="0" presId="urn:microsoft.com/office/officeart/2005/8/layout/vList3"/>
    <dgm:cxn modelId="{BC97F90F-0A79-4282-93AF-D4BF27334964}" type="presParOf" srcId="{3541D000-69ED-42AA-A240-67F5306F0F2A}" destId="{CA9A8DD4-DCB8-4A01-9B46-6FB128BCC3F6}" srcOrd="1" destOrd="0" presId="urn:microsoft.com/office/officeart/2005/8/layout/vList3"/>
    <dgm:cxn modelId="{AF65249D-0BC4-4F94-A7E7-709A27108CEE}" type="presParOf" srcId="{A318C13D-17ED-4B2C-8D29-7E5372502350}" destId="{A76136AD-E88E-4C87-9753-DD300BD75ADC}" srcOrd="3" destOrd="0" presId="urn:microsoft.com/office/officeart/2005/8/layout/vList3"/>
    <dgm:cxn modelId="{985B9CE2-B832-43A5-9408-01A886630C09}" type="presParOf" srcId="{A318C13D-17ED-4B2C-8D29-7E5372502350}" destId="{A17293DB-96EA-45DD-8C8D-EE7F3992ADAF}" srcOrd="4" destOrd="0" presId="urn:microsoft.com/office/officeart/2005/8/layout/vList3"/>
    <dgm:cxn modelId="{8F8D6352-1EBB-4B5C-BC13-3741E8C06039}" type="presParOf" srcId="{A17293DB-96EA-45DD-8C8D-EE7F3992ADAF}" destId="{F0ED3B26-FCD6-4EDC-8892-D51DD55BBB43}" srcOrd="0" destOrd="0" presId="urn:microsoft.com/office/officeart/2005/8/layout/vList3"/>
    <dgm:cxn modelId="{FAD5D00A-145A-4EBC-B311-EB16C93B3A0F}" type="presParOf" srcId="{A17293DB-96EA-45DD-8C8D-EE7F3992ADAF}" destId="{199F12B0-7810-43CD-91FE-3A6EC010942A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0.xml><?xml version="1.0" encoding="utf-8"?>
<dgm:dataModel xmlns:dgm="http://schemas.openxmlformats.org/drawingml/2006/diagram" xmlns:a="http://schemas.openxmlformats.org/drawingml/2006/main">
  <dgm:ptLst>
    <dgm:pt modelId="{DEA2AE9E-8649-4807-A4B4-C7FDC7D75F4F}" type="doc">
      <dgm:prSet loTypeId="urn:microsoft.com/office/officeart/2005/8/layout/vList3" loCatId="list" qsTypeId="urn:microsoft.com/office/officeart/2005/8/quickstyle/simple1" qsCatId="simple" csTypeId="urn:microsoft.com/office/officeart/2005/8/colors/accent1_1" csCatId="accent1" phldr="1"/>
      <dgm:spPr/>
    </dgm:pt>
    <dgm:pt modelId="{729A321D-10FF-43EB-A245-88A22FAF932C}">
      <dgm:prSet phldrT="[Texto]" custT="1"/>
      <dgm:spPr/>
      <dgm:t>
        <a:bodyPr/>
        <a:lstStyle/>
        <a:p>
          <a:pPr algn="l"/>
          <a:r>
            <a:rPr lang="es-ES" sz="1800" b="1" dirty="0"/>
            <a:t>13. </a:t>
          </a:r>
          <a:r>
            <a:rPr lang="es-ES" sz="1800" b="1" dirty="0" err="1"/>
            <a:t>Denbora</a:t>
          </a:r>
          <a:r>
            <a:rPr lang="es-ES" sz="1800" b="1" dirty="0"/>
            <a:t> </a:t>
          </a:r>
          <a:r>
            <a:rPr lang="es-ES" sz="1800" b="1" dirty="0" err="1"/>
            <a:t>Planifikazioa</a:t>
          </a:r>
          <a:endParaRPr lang="es-ES" sz="1800" b="1" dirty="0"/>
        </a:p>
      </dgm:t>
    </dgm:pt>
    <dgm:pt modelId="{2F58361B-04CD-43D0-AB53-94F4F9D35E55}" type="parTrans" cxnId="{AF723730-E8F2-4815-AA68-89EF125F17F2}">
      <dgm:prSet/>
      <dgm:spPr/>
      <dgm:t>
        <a:bodyPr/>
        <a:lstStyle/>
        <a:p>
          <a:pPr algn="l"/>
          <a:endParaRPr lang="es-ES" sz="2400"/>
        </a:p>
      </dgm:t>
    </dgm:pt>
    <dgm:pt modelId="{13D3F5D0-9CFB-49A1-9133-1C1ED4620949}" type="sibTrans" cxnId="{AF723730-E8F2-4815-AA68-89EF125F17F2}">
      <dgm:prSet/>
      <dgm:spPr/>
      <dgm:t>
        <a:bodyPr/>
        <a:lstStyle/>
        <a:p>
          <a:pPr algn="l"/>
          <a:endParaRPr lang="es-ES" sz="2400"/>
        </a:p>
      </dgm:t>
    </dgm:pt>
    <dgm:pt modelId="{BDD4024F-5BA7-4840-8698-49CB1BFB974F}">
      <dgm:prSet custT="1"/>
      <dgm:spPr/>
      <dgm:t>
        <a:bodyPr/>
        <a:lstStyle/>
        <a:p>
          <a:pPr algn="l"/>
          <a:r>
            <a:rPr lang="es-ES" sz="1800" dirty="0"/>
            <a:t>14. </a:t>
          </a:r>
          <a:r>
            <a:rPr lang="es-ES" sz="1800" dirty="0" err="1"/>
            <a:t>Aurrekontua</a:t>
          </a:r>
          <a:endParaRPr lang="es-ES" sz="1800" dirty="0"/>
        </a:p>
      </dgm:t>
    </dgm:pt>
    <dgm:pt modelId="{1A521DE2-EE9D-43F0-A9AD-5BEB33B97A0A}" type="parTrans" cxnId="{F3907362-BEB5-4A8C-BE10-3E2E503DF35D}">
      <dgm:prSet/>
      <dgm:spPr/>
      <dgm:t>
        <a:bodyPr/>
        <a:lstStyle/>
        <a:p>
          <a:pPr algn="l"/>
          <a:endParaRPr lang="es-ES" sz="2400"/>
        </a:p>
      </dgm:t>
    </dgm:pt>
    <dgm:pt modelId="{69F46EBC-A9CD-4343-8212-EF97FF4D65D2}" type="sibTrans" cxnId="{F3907362-BEB5-4A8C-BE10-3E2E503DF35D}">
      <dgm:prSet/>
      <dgm:spPr/>
      <dgm:t>
        <a:bodyPr/>
        <a:lstStyle/>
        <a:p>
          <a:pPr algn="l"/>
          <a:endParaRPr lang="es-ES" sz="2400"/>
        </a:p>
      </dgm:t>
    </dgm:pt>
    <dgm:pt modelId="{F2CADB80-2B94-4D9F-97FB-ED70DAC5D49B}">
      <dgm:prSet phldrT="[Texto]" custT="1"/>
      <dgm:spPr/>
      <dgm:t>
        <a:bodyPr/>
        <a:lstStyle/>
        <a:p>
          <a:pPr algn="l"/>
          <a:r>
            <a:rPr lang="es-ES" sz="1800" b="0" dirty="0"/>
            <a:t>12. </a:t>
          </a:r>
          <a:r>
            <a:rPr lang="es-ES" sz="1800" b="0" dirty="0" err="1"/>
            <a:t>Antolaketa</a:t>
          </a:r>
          <a:r>
            <a:rPr lang="es-ES" sz="1800" b="0" dirty="0"/>
            <a:t> eta </a:t>
          </a:r>
          <a:r>
            <a:rPr lang="es-ES" sz="1800" b="0" dirty="0" err="1"/>
            <a:t>Kudeaketa</a:t>
          </a:r>
          <a:endParaRPr lang="es-ES" sz="1800" b="0" dirty="0"/>
        </a:p>
      </dgm:t>
    </dgm:pt>
    <dgm:pt modelId="{13BD843A-0169-4D6F-9326-9342FA3E78C4}" type="parTrans" cxnId="{ABCFE177-2871-4F8F-892B-2E3D78F3B7CF}">
      <dgm:prSet/>
      <dgm:spPr/>
      <dgm:t>
        <a:bodyPr/>
        <a:lstStyle/>
        <a:p>
          <a:endParaRPr lang="es-ES"/>
        </a:p>
      </dgm:t>
    </dgm:pt>
    <dgm:pt modelId="{42925405-EF41-44E5-B6E3-195F17FA46CE}" type="sibTrans" cxnId="{ABCFE177-2871-4F8F-892B-2E3D78F3B7CF}">
      <dgm:prSet/>
      <dgm:spPr/>
      <dgm:t>
        <a:bodyPr/>
        <a:lstStyle/>
        <a:p>
          <a:endParaRPr lang="es-ES"/>
        </a:p>
      </dgm:t>
    </dgm:pt>
    <dgm:pt modelId="{A318C13D-17ED-4B2C-8D29-7E5372502350}" type="pres">
      <dgm:prSet presAssocID="{DEA2AE9E-8649-4807-A4B4-C7FDC7D75F4F}" presName="linearFlow" presStyleCnt="0">
        <dgm:presLayoutVars>
          <dgm:dir/>
          <dgm:resizeHandles val="exact"/>
        </dgm:presLayoutVars>
      </dgm:prSet>
      <dgm:spPr/>
    </dgm:pt>
    <dgm:pt modelId="{1F71C2C3-F0A4-48DC-A476-FD4654413CBF}" type="pres">
      <dgm:prSet presAssocID="{F2CADB80-2B94-4D9F-97FB-ED70DAC5D49B}" presName="composite" presStyleCnt="0"/>
      <dgm:spPr/>
    </dgm:pt>
    <dgm:pt modelId="{261CA21B-C4E4-4BCD-B14C-B4BA4ACE0EE8}" type="pres">
      <dgm:prSet presAssocID="{F2CADB80-2B94-4D9F-97FB-ED70DAC5D49B}" presName="imgShp" presStyleLbl="fgImgPlace1" presStyleIdx="0" presStyleCnt="3"/>
      <dgm:spPr/>
    </dgm:pt>
    <dgm:pt modelId="{1C227BDE-6212-4260-BA8F-CA186D5A525A}" type="pres">
      <dgm:prSet presAssocID="{F2CADB80-2B94-4D9F-97FB-ED70DAC5D49B}" presName="txShp" presStyleLbl="node1" presStyleIdx="0" presStyleCnt="3">
        <dgm:presLayoutVars>
          <dgm:bulletEnabled val="1"/>
        </dgm:presLayoutVars>
      </dgm:prSet>
      <dgm:spPr/>
    </dgm:pt>
    <dgm:pt modelId="{2FF1A598-F3FF-4CD9-8A5E-2931EFBB9B94}" type="pres">
      <dgm:prSet presAssocID="{42925405-EF41-44E5-B6E3-195F17FA46CE}" presName="spacing" presStyleCnt="0"/>
      <dgm:spPr/>
    </dgm:pt>
    <dgm:pt modelId="{3541D000-69ED-42AA-A240-67F5306F0F2A}" type="pres">
      <dgm:prSet presAssocID="{729A321D-10FF-43EB-A245-88A22FAF932C}" presName="composite" presStyleCnt="0"/>
      <dgm:spPr/>
    </dgm:pt>
    <dgm:pt modelId="{0E5D3D9D-1A82-4E53-8400-B7C88457B829}" type="pres">
      <dgm:prSet presAssocID="{729A321D-10FF-43EB-A245-88A22FAF932C}" presName="imgShp" presStyleLbl="fgImgPlace1" presStyleIdx="1" presStyleCnt="3"/>
      <dgm:spPr/>
    </dgm:pt>
    <dgm:pt modelId="{CA9A8DD4-DCB8-4A01-9B46-6FB128BCC3F6}" type="pres">
      <dgm:prSet presAssocID="{729A321D-10FF-43EB-A245-88A22FAF932C}" presName="txShp" presStyleLbl="node1" presStyleIdx="1" presStyleCnt="3">
        <dgm:presLayoutVars>
          <dgm:bulletEnabled val="1"/>
        </dgm:presLayoutVars>
      </dgm:prSet>
      <dgm:spPr/>
    </dgm:pt>
    <dgm:pt modelId="{A76136AD-E88E-4C87-9753-DD300BD75ADC}" type="pres">
      <dgm:prSet presAssocID="{13D3F5D0-9CFB-49A1-9133-1C1ED4620949}" presName="spacing" presStyleCnt="0"/>
      <dgm:spPr/>
    </dgm:pt>
    <dgm:pt modelId="{A17293DB-96EA-45DD-8C8D-EE7F3992ADAF}" type="pres">
      <dgm:prSet presAssocID="{BDD4024F-5BA7-4840-8698-49CB1BFB974F}" presName="composite" presStyleCnt="0"/>
      <dgm:spPr/>
    </dgm:pt>
    <dgm:pt modelId="{F0ED3B26-FCD6-4EDC-8892-D51DD55BBB43}" type="pres">
      <dgm:prSet presAssocID="{BDD4024F-5BA7-4840-8698-49CB1BFB974F}" presName="imgShp" presStyleLbl="fgImgPlace1" presStyleIdx="2" presStyleCnt="3"/>
      <dgm:spPr/>
    </dgm:pt>
    <dgm:pt modelId="{199F12B0-7810-43CD-91FE-3A6EC010942A}" type="pres">
      <dgm:prSet presAssocID="{BDD4024F-5BA7-4840-8698-49CB1BFB974F}" presName="txShp" presStyleLbl="node1" presStyleIdx="2" presStyleCnt="3">
        <dgm:presLayoutVars>
          <dgm:bulletEnabled val="1"/>
        </dgm:presLayoutVars>
      </dgm:prSet>
      <dgm:spPr/>
    </dgm:pt>
  </dgm:ptLst>
  <dgm:cxnLst>
    <dgm:cxn modelId="{AF723730-E8F2-4815-AA68-89EF125F17F2}" srcId="{DEA2AE9E-8649-4807-A4B4-C7FDC7D75F4F}" destId="{729A321D-10FF-43EB-A245-88A22FAF932C}" srcOrd="1" destOrd="0" parTransId="{2F58361B-04CD-43D0-AB53-94F4F9D35E55}" sibTransId="{13D3F5D0-9CFB-49A1-9133-1C1ED4620949}"/>
    <dgm:cxn modelId="{F3907362-BEB5-4A8C-BE10-3E2E503DF35D}" srcId="{DEA2AE9E-8649-4807-A4B4-C7FDC7D75F4F}" destId="{BDD4024F-5BA7-4840-8698-49CB1BFB974F}" srcOrd="2" destOrd="0" parTransId="{1A521DE2-EE9D-43F0-A9AD-5BEB33B97A0A}" sibTransId="{69F46EBC-A9CD-4343-8212-EF97FF4D65D2}"/>
    <dgm:cxn modelId="{7BBCB844-8991-4DC8-B98F-49BD5CF75093}" type="presOf" srcId="{F2CADB80-2B94-4D9F-97FB-ED70DAC5D49B}" destId="{1C227BDE-6212-4260-BA8F-CA186D5A525A}" srcOrd="0" destOrd="0" presId="urn:microsoft.com/office/officeart/2005/8/layout/vList3"/>
    <dgm:cxn modelId="{ABCFE177-2871-4F8F-892B-2E3D78F3B7CF}" srcId="{DEA2AE9E-8649-4807-A4B4-C7FDC7D75F4F}" destId="{F2CADB80-2B94-4D9F-97FB-ED70DAC5D49B}" srcOrd="0" destOrd="0" parTransId="{13BD843A-0169-4D6F-9326-9342FA3E78C4}" sibTransId="{42925405-EF41-44E5-B6E3-195F17FA46CE}"/>
    <dgm:cxn modelId="{6EF45593-09E7-497B-89BA-90C84F0AD71B}" type="presOf" srcId="{729A321D-10FF-43EB-A245-88A22FAF932C}" destId="{CA9A8DD4-DCB8-4A01-9B46-6FB128BCC3F6}" srcOrd="0" destOrd="0" presId="urn:microsoft.com/office/officeart/2005/8/layout/vList3"/>
    <dgm:cxn modelId="{3DE908C7-87F7-4BEF-9DFA-90F39E888B5A}" type="presOf" srcId="{BDD4024F-5BA7-4840-8698-49CB1BFB974F}" destId="{199F12B0-7810-43CD-91FE-3A6EC010942A}" srcOrd="0" destOrd="0" presId="urn:microsoft.com/office/officeart/2005/8/layout/vList3"/>
    <dgm:cxn modelId="{DBC99FE7-32CB-4503-A554-AEAD9820FF67}" type="presOf" srcId="{DEA2AE9E-8649-4807-A4B4-C7FDC7D75F4F}" destId="{A318C13D-17ED-4B2C-8D29-7E5372502350}" srcOrd="0" destOrd="0" presId="urn:microsoft.com/office/officeart/2005/8/layout/vList3"/>
    <dgm:cxn modelId="{E36F962C-45F0-48EC-A316-9FE3FF35ACC4}" type="presParOf" srcId="{A318C13D-17ED-4B2C-8D29-7E5372502350}" destId="{1F71C2C3-F0A4-48DC-A476-FD4654413CBF}" srcOrd="0" destOrd="0" presId="urn:microsoft.com/office/officeart/2005/8/layout/vList3"/>
    <dgm:cxn modelId="{485F1810-2DF2-4DBB-8EDF-C6A93D76C78C}" type="presParOf" srcId="{1F71C2C3-F0A4-48DC-A476-FD4654413CBF}" destId="{261CA21B-C4E4-4BCD-B14C-B4BA4ACE0EE8}" srcOrd="0" destOrd="0" presId="urn:microsoft.com/office/officeart/2005/8/layout/vList3"/>
    <dgm:cxn modelId="{A15B1793-CF7E-48E9-B1C5-576B29AF0084}" type="presParOf" srcId="{1F71C2C3-F0A4-48DC-A476-FD4654413CBF}" destId="{1C227BDE-6212-4260-BA8F-CA186D5A525A}" srcOrd="1" destOrd="0" presId="urn:microsoft.com/office/officeart/2005/8/layout/vList3"/>
    <dgm:cxn modelId="{656266BE-AFF0-4402-8752-008645B54218}" type="presParOf" srcId="{A318C13D-17ED-4B2C-8D29-7E5372502350}" destId="{2FF1A598-F3FF-4CD9-8A5E-2931EFBB9B94}" srcOrd="1" destOrd="0" presId="urn:microsoft.com/office/officeart/2005/8/layout/vList3"/>
    <dgm:cxn modelId="{5C8E0280-BE93-473E-ACB9-D3F2A7097501}" type="presParOf" srcId="{A318C13D-17ED-4B2C-8D29-7E5372502350}" destId="{3541D000-69ED-42AA-A240-67F5306F0F2A}" srcOrd="2" destOrd="0" presId="urn:microsoft.com/office/officeart/2005/8/layout/vList3"/>
    <dgm:cxn modelId="{E065F994-CF46-47A1-B18E-90FCA3772C7D}" type="presParOf" srcId="{3541D000-69ED-42AA-A240-67F5306F0F2A}" destId="{0E5D3D9D-1A82-4E53-8400-B7C88457B829}" srcOrd="0" destOrd="0" presId="urn:microsoft.com/office/officeart/2005/8/layout/vList3"/>
    <dgm:cxn modelId="{BC97F90F-0A79-4282-93AF-D4BF27334964}" type="presParOf" srcId="{3541D000-69ED-42AA-A240-67F5306F0F2A}" destId="{CA9A8DD4-DCB8-4A01-9B46-6FB128BCC3F6}" srcOrd="1" destOrd="0" presId="urn:microsoft.com/office/officeart/2005/8/layout/vList3"/>
    <dgm:cxn modelId="{AF65249D-0BC4-4F94-A7E7-709A27108CEE}" type="presParOf" srcId="{A318C13D-17ED-4B2C-8D29-7E5372502350}" destId="{A76136AD-E88E-4C87-9753-DD300BD75ADC}" srcOrd="3" destOrd="0" presId="urn:microsoft.com/office/officeart/2005/8/layout/vList3"/>
    <dgm:cxn modelId="{985B9CE2-B832-43A5-9408-01A886630C09}" type="presParOf" srcId="{A318C13D-17ED-4B2C-8D29-7E5372502350}" destId="{A17293DB-96EA-45DD-8C8D-EE7F3992ADAF}" srcOrd="4" destOrd="0" presId="urn:microsoft.com/office/officeart/2005/8/layout/vList3"/>
    <dgm:cxn modelId="{8F8D6352-1EBB-4B5C-BC13-3741E8C06039}" type="presParOf" srcId="{A17293DB-96EA-45DD-8C8D-EE7F3992ADAF}" destId="{F0ED3B26-FCD6-4EDC-8892-D51DD55BBB43}" srcOrd="0" destOrd="0" presId="urn:microsoft.com/office/officeart/2005/8/layout/vList3"/>
    <dgm:cxn modelId="{FAD5D00A-145A-4EBC-B311-EB16C93B3A0F}" type="presParOf" srcId="{A17293DB-96EA-45DD-8C8D-EE7F3992ADAF}" destId="{199F12B0-7810-43CD-91FE-3A6EC010942A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1.xml><?xml version="1.0" encoding="utf-8"?>
<dgm:dataModel xmlns:dgm="http://schemas.openxmlformats.org/drawingml/2006/diagram" xmlns:a="http://schemas.openxmlformats.org/drawingml/2006/main">
  <dgm:ptLst>
    <dgm:pt modelId="{DEA2AE9E-8649-4807-A4B4-C7FDC7D75F4F}" type="doc">
      <dgm:prSet loTypeId="urn:microsoft.com/office/officeart/2005/8/layout/vList3" loCatId="list" qsTypeId="urn:microsoft.com/office/officeart/2005/8/quickstyle/simple1" qsCatId="simple" csTypeId="urn:microsoft.com/office/officeart/2005/8/colors/accent1_1" csCatId="accent1" phldr="1"/>
      <dgm:spPr/>
    </dgm:pt>
    <dgm:pt modelId="{729A321D-10FF-43EB-A245-88A22FAF932C}">
      <dgm:prSet phldrT="[Texto]" custT="1"/>
      <dgm:spPr/>
      <dgm:t>
        <a:bodyPr/>
        <a:lstStyle/>
        <a:p>
          <a:pPr algn="l"/>
          <a:r>
            <a:rPr lang="es-ES" sz="1800" b="1" dirty="0"/>
            <a:t>13. </a:t>
          </a:r>
          <a:r>
            <a:rPr lang="es-ES" sz="1800" b="1" dirty="0" err="1"/>
            <a:t>Denbora</a:t>
          </a:r>
          <a:r>
            <a:rPr lang="es-ES" sz="1800" b="1" dirty="0"/>
            <a:t> </a:t>
          </a:r>
          <a:r>
            <a:rPr lang="es-ES" sz="1800" b="1" dirty="0" err="1"/>
            <a:t>Planifikazioa</a:t>
          </a:r>
          <a:endParaRPr lang="es-ES" sz="1800" b="1" dirty="0"/>
        </a:p>
      </dgm:t>
    </dgm:pt>
    <dgm:pt modelId="{2F58361B-04CD-43D0-AB53-94F4F9D35E55}" type="parTrans" cxnId="{AF723730-E8F2-4815-AA68-89EF125F17F2}">
      <dgm:prSet/>
      <dgm:spPr/>
      <dgm:t>
        <a:bodyPr/>
        <a:lstStyle/>
        <a:p>
          <a:pPr algn="l"/>
          <a:endParaRPr lang="es-ES" sz="2400"/>
        </a:p>
      </dgm:t>
    </dgm:pt>
    <dgm:pt modelId="{13D3F5D0-9CFB-49A1-9133-1C1ED4620949}" type="sibTrans" cxnId="{AF723730-E8F2-4815-AA68-89EF125F17F2}">
      <dgm:prSet/>
      <dgm:spPr/>
      <dgm:t>
        <a:bodyPr/>
        <a:lstStyle/>
        <a:p>
          <a:pPr algn="l"/>
          <a:endParaRPr lang="es-ES" sz="2400"/>
        </a:p>
      </dgm:t>
    </dgm:pt>
    <dgm:pt modelId="{BDD4024F-5BA7-4840-8698-49CB1BFB974F}">
      <dgm:prSet custT="1"/>
      <dgm:spPr/>
      <dgm:t>
        <a:bodyPr/>
        <a:lstStyle/>
        <a:p>
          <a:pPr algn="l"/>
          <a:r>
            <a:rPr lang="es-ES" sz="1800" dirty="0"/>
            <a:t>14. </a:t>
          </a:r>
          <a:r>
            <a:rPr lang="es-ES" sz="1800" dirty="0" err="1"/>
            <a:t>Aurrekontua</a:t>
          </a:r>
          <a:endParaRPr lang="es-ES" sz="1800" dirty="0"/>
        </a:p>
      </dgm:t>
    </dgm:pt>
    <dgm:pt modelId="{1A521DE2-EE9D-43F0-A9AD-5BEB33B97A0A}" type="parTrans" cxnId="{F3907362-BEB5-4A8C-BE10-3E2E503DF35D}">
      <dgm:prSet/>
      <dgm:spPr/>
      <dgm:t>
        <a:bodyPr/>
        <a:lstStyle/>
        <a:p>
          <a:pPr algn="l"/>
          <a:endParaRPr lang="es-ES" sz="2400"/>
        </a:p>
      </dgm:t>
    </dgm:pt>
    <dgm:pt modelId="{69F46EBC-A9CD-4343-8212-EF97FF4D65D2}" type="sibTrans" cxnId="{F3907362-BEB5-4A8C-BE10-3E2E503DF35D}">
      <dgm:prSet/>
      <dgm:spPr/>
      <dgm:t>
        <a:bodyPr/>
        <a:lstStyle/>
        <a:p>
          <a:pPr algn="l"/>
          <a:endParaRPr lang="es-ES" sz="2400"/>
        </a:p>
      </dgm:t>
    </dgm:pt>
    <dgm:pt modelId="{F2CADB80-2B94-4D9F-97FB-ED70DAC5D49B}">
      <dgm:prSet phldrT="[Texto]" custT="1"/>
      <dgm:spPr/>
      <dgm:t>
        <a:bodyPr/>
        <a:lstStyle/>
        <a:p>
          <a:pPr algn="l"/>
          <a:r>
            <a:rPr lang="es-ES" sz="1800" b="0" dirty="0"/>
            <a:t>12. </a:t>
          </a:r>
          <a:r>
            <a:rPr lang="es-ES" sz="1800" b="0" dirty="0" err="1"/>
            <a:t>Antolaketa</a:t>
          </a:r>
          <a:r>
            <a:rPr lang="es-ES" sz="1800" b="0" dirty="0"/>
            <a:t> eta </a:t>
          </a:r>
          <a:r>
            <a:rPr lang="es-ES" sz="1800" b="0" dirty="0" err="1"/>
            <a:t>Kudeaketa</a:t>
          </a:r>
          <a:endParaRPr lang="es-ES" sz="1800" b="0" dirty="0"/>
        </a:p>
      </dgm:t>
    </dgm:pt>
    <dgm:pt modelId="{13BD843A-0169-4D6F-9326-9342FA3E78C4}" type="parTrans" cxnId="{ABCFE177-2871-4F8F-892B-2E3D78F3B7CF}">
      <dgm:prSet/>
      <dgm:spPr/>
      <dgm:t>
        <a:bodyPr/>
        <a:lstStyle/>
        <a:p>
          <a:endParaRPr lang="es-ES"/>
        </a:p>
      </dgm:t>
    </dgm:pt>
    <dgm:pt modelId="{42925405-EF41-44E5-B6E3-195F17FA46CE}" type="sibTrans" cxnId="{ABCFE177-2871-4F8F-892B-2E3D78F3B7CF}">
      <dgm:prSet/>
      <dgm:spPr/>
      <dgm:t>
        <a:bodyPr/>
        <a:lstStyle/>
        <a:p>
          <a:endParaRPr lang="es-ES"/>
        </a:p>
      </dgm:t>
    </dgm:pt>
    <dgm:pt modelId="{A318C13D-17ED-4B2C-8D29-7E5372502350}" type="pres">
      <dgm:prSet presAssocID="{DEA2AE9E-8649-4807-A4B4-C7FDC7D75F4F}" presName="linearFlow" presStyleCnt="0">
        <dgm:presLayoutVars>
          <dgm:dir/>
          <dgm:resizeHandles val="exact"/>
        </dgm:presLayoutVars>
      </dgm:prSet>
      <dgm:spPr/>
    </dgm:pt>
    <dgm:pt modelId="{1F71C2C3-F0A4-48DC-A476-FD4654413CBF}" type="pres">
      <dgm:prSet presAssocID="{F2CADB80-2B94-4D9F-97FB-ED70DAC5D49B}" presName="composite" presStyleCnt="0"/>
      <dgm:spPr/>
    </dgm:pt>
    <dgm:pt modelId="{261CA21B-C4E4-4BCD-B14C-B4BA4ACE0EE8}" type="pres">
      <dgm:prSet presAssocID="{F2CADB80-2B94-4D9F-97FB-ED70DAC5D49B}" presName="imgShp" presStyleLbl="fgImgPlace1" presStyleIdx="0" presStyleCnt="3"/>
      <dgm:spPr/>
    </dgm:pt>
    <dgm:pt modelId="{1C227BDE-6212-4260-BA8F-CA186D5A525A}" type="pres">
      <dgm:prSet presAssocID="{F2CADB80-2B94-4D9F-97FB-ED70DAC5D49B}" presName="txShp" presStyleLbl="node1" presStyleIdx="0" presStyleCnt="3">
        <dgm:presLayoutVars>
          <dgm:bulletEnabled val="1"/>
        </dgm:presLayoutVars>
      </dgm:prSet>
      <dgm:spPr/>
    </dgm:pt>
    <dgm:pt modelId="{2FF1A598-F3FF-4CD9-8A5E-2931EFBB9B94}" type="pres">
      <dgm:prSet presAssocID="{42925405-EF41-44E5-B6E3-195F17FA46CE}" presName="spacing" presStyleCnt="0"/>
      <dgm:spPr/>
    </dgm:pt>
    <dgm:pt modelId="{3541D000-69ED-42AA-A240-67F5306F0F2A}" type="pres">
      <dgm:prSet presAssocID="{729A321D-10FF-43EB-A245-88A22FAF932C}" presName="composite" presStyleCnt="0"/>
      <dgm:spPr/>
    </dgm:pt>
    <dgm:pt modelId="{0E5D3D9D-1A82-4E53-8400-B7C88457B829}" type="pres">
      <dgm:prSet presAssocID="{729A321D-10FF-43EB-A245-88A22FAF932C}" presName="imgShp" presStyleLbl="fgImgPlace1" presStyleIdx="1" presStyleCnt="3"/>
      <dgm:spPr/>
    </dgm:pt>
    <dgm:pt modelId="{CA9A8DD4-DCB8-4A01-9B46-6FB128BCC3F6}" type="pres">
      <dgm:prSet presAssocID="{729A321D-10FF-43EB-A245-88A22FAF932C}" presName="txShp" presStyleLbl="node1" presStyleIdx="1" presStyleCnt="3">
        <dgm:presLayoutVars>
          <dgm:bulletEnabled val="1"/>
        </dgm:presLayoutVars>
      </dgm:prSet>
      <dgm:spPr/>
    </dgm:pt>
    <dgm:pt modelId="{A76136AD-E88E-4C87-9753-DD300BD75ADC}" type="pres">
      <dgm:prSet presAssocID="{13D3F5D0-9CFB-49A1-9133-1C1ED4620949}" presName="spacing" presStyleCnt="0"/>
      <dgm:spPr/>
    </dgm:pt>
    <dgm:pt modelId="{A17293DB-96EA-45DD-8C8D-EE7F3992ADAF}" type="pres">
      <dgm:prSet presAssocID="{BDD4024F-5BA7-4840-8698-49CB1BFB974F}" presName="composite" presStyleCnt="0"/>
      <dgm:spPr/>
    </dgm:pt>
    <dgm:pt modelId="{F0ED3B26-FCD6-4EDC-8892-D51DD55BBB43}" type="pres">
      <dgm:prSet presAssocID="{BDD4024F-5BA7-4840-8698-49CB1BFB974F}" presName="imgShp" presStyleLbl="fgImgPlace1" presStyleIdx="2" presStyleCnt="3"/>
      <dgm:spPr/>
    </dgm:pt>
    <dgm:pt modelId="{199F12B0-7810-43CD-91FE-3A6EC010942A}" type="pres">
      <dgm:prSet presAssocID="{BDD4024F-5BA7-4840-8698-49CB1BFB974F}" presName="txShp" presStyleLbl="node1" presStyleIdx="2" presStyleCnt="3">
        <dgm:presLayoutVars>
          <dgm:bulletEnabled val="1"/>
        </dgm:presLayoutVars>
      </dgm:prSet>
      <dgm:spPr/>
    </dgm:pt>
  </dgm:ptLst>
  <dgm:cxnLst>
    <dgm:cxn modelId="{AF723730-E8F2-4815-AA68-89EF125F17F2}" srcId="{DEA2AE9E-8649-4807-A4B4-C7FDC7D75F4F}" destId="{729A321D-10FF-43EB-A245-88A22FAF932C}" srcOrd="1" destOrd="0" parTransId="{2F58361B-04CD-43D0-AB53-94F4F9D35E55}" sibTransId="{13D3F5D0-9CFB-49A1-9133-1C1ED4620949}"/>
    <dgm:cxn modelId="{F3907362-BEB5-4A8C-BE10-3E2E503DF35D}" srcId="{DEA2AE9E-8649-4807-A4B4-C7FDC7D75F4F}" destId="{BDD4024F-5BA7-4840-8698-49CB1BFB974F}" srcOrd="2" destOrd="0" parTransId="{1A521DE2-EE9D-43F0-A9AD-5BEB33B97A0A}" sibTransId="{69F46EBC-A9CD-4343-8212-EF97FF4D65D2}"/>
    <dgm:cxn modelId="{7BBCB844-8991-4DC8-B98F-49BD5CF75093}" type="presOf" srcId="{F2CADB80-2B94-4D9F-97FB-ED70DAC5D49B}" destId="{1C227BDE-6212-4260-BA8F-CA186D5A525A}" srcOrd="0" destOrd="0" presId="urn:microsoft.com/office/officeart/2005/8/layout/vList3"/>
    <dgm:cxn modelId="{ABCFE177-2871-4F8F-892B-2E3D78F3B7CF}" srcId="{DEA2AE9E-8649-4807-A4B4-C7FDC7D75F4F}" destId="{F2CADB80-2B94-4D9F-97FB-ED70DAC5D49B}" srcOrd="0" destOrd="0" parTransId="{13BD843A-0169-4D6F-9326-9342FA3E78C4}" sibTransId="{42925405-EF41-44E5-B6E3-195F17FA46CE}"/>
    <dgm:cxn modelId="{6EF45593-09E7-497B-89BA-90C84F0AD71B}" type="presOf" srcId="{729A321D-10FF-43EB-A245-88A22FAF932C}" destId="{CA9A8DD4-DCB8-4A01-9B46-6FB128BCC3F6}" srcOrd="0" destOrd="0" presId="urn:microsoft.com/office/officeart/2005/8/layout/vList3"/>
    <dgm:cxn modelId="{3DE908C7-87F7-4BEF-9DFA-90F39E888B5A}" type="presOf" srcId="{BDD4024F-5BA7-4840-8698-49CB1BFB974F}" destId="{199F12B0-7810-43CD-91FE-3A6EC010942A}" srcOrd="0" destOrd="0" presId="urn:microsoft.com/office/officeart/2005/8/layout/vList3"/>
    <dgm:cxn modelId="{DBC99FE7-32CB-4503-A554-AEAD9820FF67}" type="presOf" srcId="{DEA2AE9E-8649-4807-A4B4-C7FDC7D75F4F}" destId="{A318C13D-17ED-4B2C-8D29-7E5372502350}" srcOrd="0" destOrd="0" presId="urn:microsoft.com/office/officeart/2005/8/layout/vList3"/>
    <dgm:cxn modelId="{E36F962C-45F0-48EC-A316-9FE3FF35ACC4}" type="presParOf" srcId="{A318C13D-17ED-4B2C-8D29-7E5372502350}" destId="{1F71C2C3-F0A4-48DC-A476-FD4654413CBF}" srcOrd="0" destOrd="0" presId="urn:microsoft.com/office/officeart/2005/8/layout/vList3"/>
    <dgm:cxn modelId="{485F1810-2DF2-4DBB-8EDF-C6A93D76C78C}" type="presParOf" srcId="{1F71C2C3-F0A4-48DC-A476-FD4654413CBF}" destId="{261CA21B-C4E4-4BCD-B14C-B4BA4ACE0EE8}" srcOrd="0" destOrd="0" presId="urn:microsoft.com/office/officeart/2005/8/layout/vList3"/>
    <dgm:cxn modelId="{A15B1793-CF7E-48E9-B1C5-576B29AF0084}" type="presParOf" srcId="{1F71C2C3-F0A4-48DC-A476-FD4654413CBF}" destId="{1C227BDE-6212-4260-BA8F-CA186D5A525A}" srcOrd="1" destOrd="0" presId="urn:microsoft.com/office/officeart/2005/8/layout/vList3"/>
    <dgm:cxn modelId="{656266BE-AFF0-4402-8752-008645B54218}" type="presParOf" srcId="{A318C13D-17ED-4B2C-8D29-7E5372502350}" destId="{2FF1A598-F3FF-4CD9-8A5E-2931EFBB9B94}" srcOrd="1" destOrd="0" presId="urn:microsoft.com/office/officeart/2005/8/layout/vList3"/>
    <dgm:cxn modelId="{5C8E0280-BE93-473E-ACB9-D3F2A7097501}" type="presParOf" srcId="{A318C13D-17ED-4B2C-8D29-7E5372502350}" destId="{3541D000-69ED-42AA-A240-67F5306F0F2A}" srcOrd="2" destOrd="0" presId="urn:microsoft.com/office/officeart/2005/8/layout/vList3"/>
    <dgm:cxn modelId="{E065F994-CF46-47A1-B18E-90FCA3772C7D}" type="presParOf" srcId="{3541D000-69ED-42AA-A240-67F5306F0F2A}" destId="{0E5D3D9D-1A82-4E53-8400-B7C88457B829}" srcOrd="0" destOrd="0" presId="urn:microsoft.com/office/officeart/2005/8/layout/vList3"/>
    <dgm:cxn modelId="{BC97F90F-0A79-4282-93AF-D4BF27334964}" type="presParOf" srcId="{3541D000-69ED-42AA-A240-67F5306F0F2A}" destId="{CA9A8DD4-DCB8-4A01-9B46-6FB128BCC3F6}" srcOrd="1" destOrd="0" presId="urn:microsoft.com/office/officeart/2005/8/layout/vList3"/>
    <dgm:cxn modelId="{AF65249D-0BC4-4F94-A7E7-709A27108CEE}" type="presParOf" srcId="{A318C13D-17ED-4B2C-8D29-7E5372502350}" destId="{A76136AD-E88E-4C87-9753-DD300BD75ADC}" srcOrd="3" destOrd="0" presId="urn:microsoft.com/office/officeart/2005/8/layout/vList3"/>
    <dgm:cxn modelId="{985B9CE2-B832-43A5-9408-01A886630C09}" type="presParOf" srcId="{A318C13D-17ED-4B2C-8D29-7E5372502350}" destId="{A17293DB-96EA-45DD-8C8D-EE7F3992ADAF}" srcOrd="4" destOrd="0" presId="urn:microsoft.com/office/officeart/2005/8/layout/vList3"/>
    <dgm:cxn modelId="{8F8D6352-1EBB-4B5C-BC13-3741E8C06039}" type="presParOf" srcId="{A17293DB-96EA-45DD-8C8D-EE7F3992ADAF}" destId="{F0ED3B26-FCD6-4EDC-8892-D51DD55BBB43}" srcOrd="0" destOrd="0" presId="urn:microsoft.com/office/officeart/2005/8/layout/vList3"/>
    <dgm:cxn modelId="{FAD5D00A-145A-4EBC-B311-EB16C93B3A0F}" type="presParOf" srcId="{A17293DB-96EA-45DD-8C8D-EE7F3992ADAF}" destId="{199F12B0-7810-43CD-91FE-3A6EC010942A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2.xml><?xml version="1.0" encoding="utf-8"?>
<dgm:dataModel xmlns:dgm="http://schemas.openxmlformats.org/drawingml/2006/diagram" xmlns:a="http://schemas.openxmlformats.org/drawingml/2006/main">
  <dgm:ptLst>
    <dgm:pt modelId="{DEA2AE9E-8649-4807-A4B4-C7FDC7D75F4F}" type="doc">
      <dgm:prSet loTypeId="urn:microsoft.com/office/officeart/2005/8/layout/vList3" loCatId="list" qsTypeId="urn:microsoft.com/office/officeart/2005/8/quickstyle/simple1" qsCatId="simple" csTypeId="urn:microsoft.com/office/officeart/2005/8/colors/accent1_1" csCatId="accent1" phldr="1"/>
      <dgm:spPr/>
    </dgm:pt>
    <dgm:pt modelId="{729A321D-10FF-43EB-A245-88A22FAF932C}">
      <dgm:prSet phldrT="[Texto]" custT="1"/>
      <dgm:spPr/>
      <dgm:t>
        <a:bodyPr/>
        <a:lstStyle/>
        <a:p>
          <a:pPr algn="l"/>
          <a:r>
            <a:rPr lang="es-ES" sz="1800" b="1" dirty="0"/>
            <a:t>13. </a:t>
          </a:r>
          <a:r>
            <a:rPr lang="es-ES" sz="1800" b="1" dirty="0" err="1"/>
            <a:t>Denbora</a:t>
          </a:r>
          <a:r>
            <a:rPr lang="es-ES" sz="1800" b="1" dirty="0"/>
            <a:t> </a:t>
          </a:r>
          <a:r>
            <a:rPr lang="es-ES" sz="1800" b="1" dirty="0" err="1"/>
            <a:t>Planifikazioa</a:t>
          </a:r>
          <a:endParaRPr lang="es-ES" sz="1800" b="1" dirty="0"/>
        </a:p>
      </dgm:t>
    </dgm:pt>
    <dgm:pt modelId="{2F58361B-04CD-43D0-AB53-94F4F9D35E55}" type="parTrans" cxnId="{AF723730-E8F2-4815-AA68-89EF125F17F2}">
      <dgm:prSet/>
      <dgm:spPr/>
      <dgm:t>
        <a:bodyPr/>
        <a:lstStyle/>
        <a:p>
          <a:pPr algn="l"/>
          <a:endParaRPr lang="es-ES" sz="2400"/>
        </a:p>
      </dgm:t>
    </dgm:pt>
    <dgm:pt modelId="{13D3F5D0-9CFB-49A1-9133-1C1ED4620949}" type="sibTrans" cxnId="{AF723730-E8F2-4815-AA68-89EF125F17F2}">
      <dgm:prSet/>
      <dgm:spPr/>
      <dgm:t>
        <a:bodyPr/>
        <a:lstStyle/>
        <a:p>
          <a:pPr algn="l"/>
          <a:endParaRPr lang="es-ES" sz="2400"/>
        </a:p>
      </dgm:t>
    </dgm:pt>
    <dgm:pt modelId="{BDD4024F-5BA7-4840-8698-49CB1BFB974F}">
      <dgm:prSet custT="1"/>
      <dgm:spPr/>
      <dgm:t>
        <a:bodyPr/>
        <a:lstStyle/>
        <a:p>
          <a:pPr algn="l"/>
          <a:r>
            <a:rPr lang="es-ES" sz="1800" dirty="0"/>
            <a:t>14. </a:t>
          </a:r>
          <a:r>
            <a:rPr lang="es-ES" sz="1800" dirty="0" err="1"/>
            <a:t>Aurrekontua</a:t>
          </a:r>
          <a:endParaRPr lang="es-ES" sz="1800" dirty="0"/>
        </a:p>
      </dgm:t>
    </dgm:pt>
    <dgm:pt modelId="{1A521DE2-EE9D-43F0-A9AD-5BEB33B97A0A}" type="parTrans" cxnId="{F3907362-BEB5-4A8C-BE10-3E2E503DF35D}">
      <dgm:prSet/>
      <dgm:spPr/>
      <dgm:t>
        <a:bodyPr/>
        <a:lstStyle/>
        <a:p>
          <a:pPr algn="l"/>
          <a:endParaRPr lang="es-ES" sz="2400"/>
        </a:p>
      </dgm:t>
    </dgm:pt>
    <dgm:pt modelId="{69F46EBC-A9CD-4343-8212-EF97FF4D65D2}" type="sibTrans" cxnId="{F3907362-BEB5-4A8C-BE10-3E2E503DF35D}">
      <dgm:prSet/>
      <dgm:spPr/>
      <dgm:t>
        <a:bodyPr/>
        <a:lstStyle/>
        <a:p>
          <a:pPr algn="l"/>
          <a:endParaRPr lang="es-ES" sz="2400"/>
        </a:p>
      </dgm:t>
    </dgm:pt>
    <dgm:pt modelId="{F2CADB80-2B94-4D9F-97FB-ED70DAC5D49B}">
      <dgm:prSet phldrT="[Texto]" custT="1"/>
      <dgm:spPr/>
      <dgm:t>
        <a:bodyPr/>
        <a:lstStyle/>
        <a:p>
          <a:pPr algn="l"/>
          <a:r>
            <a:rPr lang="es-ES" sz="1800" b="0" dirty="0"/>
            <a:t>12. </a:t>
          </a:r>
          <a:r>
            <a:rPr lang="es-ES" sz="1800" b="0" dirty="0" err="1"/>
            <a:t>Antolaketa</a:t>
          </a:r>
          <a:r>
            <a:rPr lang="es-ES" sz="1800" b="0" dirty="0"/>
            <a:t> eta </a:t>
          </a:r>
          <a:r>
            <a:rPr lang="es-ES" sz="1800" b="0" dirty="0" err="1"/>
            <a:t>Kudeaketa</a:t>
          </a:r>
          <a:endParaRPr lang="es-ES" sz="1800" b="0" dirty="0"/>
        </a:p>
      </dgm:t>
    </dgm:pt>
    <dgm:pt modelId="{13BD843A-0169-4D6F-9326-9342FA3E78C4}" type="parTrans" cxnId="{ABCFE177-2871-4F8F-892B-2E3D78F3B7CF}">
      <dgm:prSet/>
      <dgm:spPr/>
      <dgm:t>
        <a:bodyPr/>
        <a:lstStyle/>
        <a:p>
          <a:endParaRPr lang="es-ES"/>
        </a:p>
      </dgm:t>
    </dgm:pt>
    <dgm:pt modelId="{42925405-EF41-44E5-B6E3-195F17FA46CE}" type="sibTrans" cxnId="{ABCFE177-2871-4F8F-892B-2E3D78F3B7CF}">
      <dgm:prSet/>
      <dgm:spPr/>
      <dgm:t>
        <a:bodyPr/>
        <a:lstStyle/>
        <a:p>
          <a:endParaRPr lang="es-ES"/>
        </a:p>
      </dgm:t>
    </dgm:pt>
    <dgm:pt modelId="{A318C13D-17ED-4B2C-8D29-7E5372502350}" type="pres">
      <dgm:prSet presAssocID="{DEA2AE9E-8649-4807-A4B4-C7FDC7D75F4F}" presName="linearFlow" presStyleCnt="0">
        <dgm:presLayoutVars>
          <dgm:dir/>
          <dgm:resizeHandles val="exact"/>
        </dgm:presLayoutVars>
      </dgm:prSet>
      <dgm:spPr/>
    </dgm:pt>
    <dgm:pt modelId="{1F71C2C3-F0A4-48DC-A476-FD4654413CBF}" type="pres">
      <dgm:prSet presAssocID="{F2CADB80-2B94-4D9F-97FB-ED70DAC5D49B}" presName="composite" presStyleCnt="0"/>
      <dgm:spPr/>
    </dgm:pt>
    <dgm:pt modelId="{261CA21B-C4E4-4BCD-B14C-B4BA4ACE0EE8}" type="pres">
      <dgm:prSet presAssocID="{F2CADB80-2B94-4D9F-97FB-ED70DAC5D49B}" presName="imgShp" presStyleLbl="fgImgPlace1" presStyleIdx="0" presStyleCnt="3"/>
      <dgm:spPr/>
    </dgm:pt>
    <dgm:pt modelId="{1C227BDE-6212-4260-BA8F-CA186D5A525A}" type="pres">
      <dgm:prSet presAssocID="{F2CADB80-2B94-4D9F-97FB-ED70DAC5D49B}" presName="txShp" presStyleLbl="node1" presStyleIdx="0" presStyleCnt="3">
        <dgm:presLayoutVars>
          <dgm:bulletEnabled val="1"/>
        </dgm:presLayoutVars>
      </dgm:prSet>
      <dgm:spPr/>
    </dgm:pt>
    <dgm:pt modelId="{2FF1A598-F3FF-4CD9-8A5E-2931EFBB9B94}" type="pres">
      <dgm:prSet presAssocID="{42925405-EF41-44E5-B6E3-195F17FA46CE}" presName="spacing" presStyleCnt="0"/>
      <dgm:spPr/>
    </dgm:pt>
    <dgm:pt modelId="{3541D000-69ED-42AA-A240-67F5306F0F2A}" type="pres">
      <dgm:prSet presAssocID="{729A321D-10FF-43EB-A245-88A22FAF932C}" presName="composite" presStyleCnt="0"/>
      <dgm:spPr/>
    </dgm:pt>
    <dgm:pt modelId="{0E5D3D9D-1A82-4E53-8400-B7C88457B829}" type="pres">
      <dgm:prSet presAssocID="{729A321D-10FF-43EB-A245-88A22FAF932C}" presName="imgShp" presStyleLbl="fgImgPlace1" presStyleIdx="1" presStyleCnt="3"/>
      <dgm:spPr/>
    </dgm:pt>
    <dgm:pt modelId="{CA9A8DD4-DCB8-4A01-9B46-6FB128BCC3F6}" type="pres">
      <dgm:prSet presAssocID="{729A321D-10FF-43EB-A245-88A22FAF932C}" presName="txShp" presStyleLbl="node1" presStyleIdx="1" presStyleCnt="3">
        <dgm:presLayoutVars>
          <dgm:bulletEnabled val="1"/>
        </dgm:presLayoutVars>
      </dgm:prSet>
      <dgm:spPr/>
    </dgm:pt>
    <dgm:pt modelId="{A76136AD-E88E-4C87-9753-DD300BD75ADC}" type="pres">
      <dgm:prSet presAssocID="{13D3F5D0-9CFB-49A1-9133-1C1ED4620949}" presName="spacing" presStyleCnt="0"/>
      <dgm:spPr/>
    </dgm:pt>
    <dgm:pt modelId="{A17293DB-96EA-45DD-8C8D-EE7F3992ADAF}" type="pres">
      <dgm:prSet presAssocID="{BDD4024F-5BA7-4840-8698-49CB1BFB974F}" presName="composite" presStyleCnt="0"/>
      <dgm:spPr/>
    </dgm:pt>
    <dgm:pt modelId="{F0ED3B26-FCD6-4EDC-8892-D51DD55BBB43}" type="pres">
      <dgm:prSet presAssocID="{BDD4024F-5BA7-4840-8698-49CB1BFB974F}" presName="imgShp" presStyleLbl="fgImgPlace1" presStyleIdx="2" presStyleCnt="3"/>
      <dgm:spPr/>
    </dgm:pt>
    <dgm:pt modelId="{199F12B0-7810-43CD-91FE-3A6EC010942A}" type="pres">
      <dgm:prSet presAssocID="{BDD4024F-5BA7-4840-8698-49CB1BFB974F}" presName="txShp" presStyleLbl="node1" presStyleIdx="2" presStyleCnt="3">
        <dgm:presLayoutVars>
          <dgm:bulletEnabled val="1"/>
        </dgm:presLayoutVars>
      </dgm:prSet>
      <dgm:spPr/>
    </dgm:pt>
  </dgm:ptLst>
  <dgm:cxnLst>
    <dgm:cxn modelId="{AF723730-E8F2-4815-AA68-89EF125F17F2}" srcId="{DEA2AE9E-8649-4807-A4B4-C7FDC7D75F4F}" destId="{729A321D-10FF-43EB-A245-88A22FAF932C}" srcOrd="1" destOrd="0" parTransId="{2F58361B-04CD-43D0-AB53-94F4F9D35E55}" sibTransId="{13D3F5D0-9CFB-49A1-9133-1C1ED4620949}"/>
    <dgm:cxn modelId="{F3907362-BEB5-4A8C-BE10-3E2E503DF35D}" srcId="{DEA2AE9E-8649-4807-A4B4-C7FDC7D75F4F}" destId="{BDD4024F-5BA7-4840-8698-49CB1BFB974F}" srcOrd="2" destOrd="0" parTransId="{1A521DE2-EE9D-43F0-A9AD-5BEB33B97A0A}" sibTransId="{69F46EBC-A9CD-4343-8212-EF97FF4D65D2}"/>
    <dgm:cxn modelId="{7BBCB844-8991-4DC8-B98F-49BD5CF75093}" type="presOf" srcId="{F2CADB80-2B94-4D9F-97FB-ED70DAC5D49B}" destId="{1C227BDE-6212-4260-BA8F-CA186D5A525A}" srcOrd="0" destOrd="0" presId="urn:microsoft.com/office/officeart/2005/8/layout/vList3"/>
    <dgm:cxn modelId="{ABCFE177-2871-4F8F-892B-2E3D78F3B7CF}" srcId="{DEA2AE9E-8649-4807-A4B4-C7FDC7D75F4F}" destId="{F2CADB80-2B94-4D9F-97FB-ED70DAC5D49B}" srcOrd="0" destOrd="0" parTransId="{13BD843A-0169-4D6F-9326-9342FA3E78C4}" sibTransId="{42925405-EF41-44E5-B6E3-195F17FA46CE}"/>
    <dgm:cxn modelId="{6EF45593-09E7-497B-89BA-90C84F0AD71B}" type="presOf" srcId="{729A321D-10FF-43EB-A245-88A22FAF932C}" destId="{CA9A8DD4-DCB8-4A01-9B46-6FB128BCC3F6}" srcOrd="0" destOrd="0" presId="urn:microsoft.com/office/officeart/2005/8/layout/vList3"/>
    <dgm:cxn modelId="{3DE908C7-87F7-4BEF-9DFA-90F39E888B5A}" type="presOf" srcId="{BDD4024F-5BA7-4840-8698-49CB1BFB974F}" destId="{199F12B0-7810-43CD-91FE-3A6EC010942A}" srcOrd="0" destOrd="0" presId="urn:microsoft.com/office/officeart/2005/8/layout/vList3"/>
    <dgm:cxn modelId="{DBC99FE7-32CB-4503-A554-AEAD9820FF67}" type="presOf" srcId="{DEA2AE9E-8649-4807-A4B4-C7FDC7D75F4F}" destId="{A318C13D-17ED-4B2C-8D29-7E5372502350}" srcOrd="0" destOrd="0" presId="urn:microsoft.com/office/officeart/2005/8/layout/vList3"/>
    <dgm:cxn modelId="{E36F962C-45F0-48EC-A316-9FE3FF35ACC4}" type="presParOf" srcId="{A318C13D-17ED-4B2C-8D29-7E5372502350}" destId="{1F71C2C3-F0A4-48DC-A476-FD4654413CBF}" srcOrd="0" destOrd="0" presId="urn:microsoft.com/office/officeart/2005/8/layout/vList3"/>
    <dgm:cxn modelId="{485F1810-2DF2-4DBB-8EDF-C6A93D76C78C}" type="presParOf" srcId="{1F71C2C3-F0A4-48DC-A476-FD4654413CBF}" destId="{261CA21B-C4E4-4BCD-B14C-B4BA4ACE0EE8}" srcOrd="0" destOrd="0" presId="urn:microsoft.com/office/officeart/2005/8/layout/vList3"/>
    <dgm:cxn modelId="{A15B1793-CF7E-48E9-B1C5-576B29AF0084}" type="presParOf" srcId="{1F71C2C3-F0A4-48DC-A476-FD4654413CBF}" destId="{1C227BDE-6212-4260-BA8F-CA186D5A525A}" srcOrd="1" destOrd="0" presId="urn:microsoft.com/office/officeart/2005/8/layout/vList3"/>
    <dgm:cxn modelId="{656266BE-AFF0-4402-8752-008645B54218}" type="presParOf" srcId="{A318C13D-17ED-4B2C-8D29-7E5372502350}" destId="{2FF1A598-F3FF-4CD9-8A5E-2931EFBB9B94}" srcOrd="1" destOrd="0" presId="urn:microsoft.com/office/officeart/2005/8/layout/vList3"/>
    <dgm:cxn modelId="{5C8E0280-BE93-473E-ACB9-D3F2A7097501}" type="presParOf" srcId="{A318C13D-17ED-4B2C-8D29-7E5372502350}" destId="{3541D000-69ED-42AA-A240-67F5306F0F2A}" srcOrd="2" destOrd="0" presId="urn:microsoft.com/office/officeart/2005/8/layout/vList3"/>
    <dgm:cxn modelId="{E065F994-CF46-47A1-B18E-90FCA3772C7D}" type="presParOf" srcId="{3541D000-69ED-42AA-A240-67F5306F0F2A}" destId="{0E5D3D9D-1A82-4E53-8400-B7C88457B829}" srcOrd="0" destOrd="0" presId="urn:microsoft.com/office/officeart/2005/8/layout/vList3"/>
    <dgm:cxn modelId="{BC97F90F-0A79-4282-93AF-D4BF27334964}" type="presParOf" srcId="{3541D000-69ED-42AA-A240-67F5306F0F2A}" destId="{CA9A8DD4-DCB8-4A01-9B46-6FB128BCC3F6}" srcOrd="1" destOrd="0" presId="urn:microsoft.com/office/officeart/2005/8/layout/vList3"/>
    <dgm:cxn modelId="{AF65249D-0BC4-4F94-A7E7-709A27108CEE}" type="presParOf" srcId="{A318C13D-17ED-4B2C-8D29-7E5372502350}" destId="{A76136AD-E88E-4C87-9753-DD300BD75ADC}" srcOrd="3" destOrd="0" presId="urn:microsoft.com/office/officeart/2005/8/layout/vList3"/>
    <dgm:cxn modelId="{985B9CE2-B832-43A5-9408-01A886630C09}" type="presParOf" srcId="{A318C13D-17ED-4B2C-8D29-7E5372502350}" destId="{A17293DB-96EA-45DD-8C8D-EE7F3992ADAF}" srcOrd="4" destOrd="0" presId="urn:microsoft.com/office/officeart/2005/8/layout/vList3"/>
    <dgm:cxn modelId="{8F8D6352-1EBB-4B5C-BC13-3741E8C06039}" type="presParOf" srcId="{A17293DB-96EA-45DD-8C8D-EE7F3992ADAF}" destId="{F0ED3B26-FCD6-4EDC-8892-D51DD55BBB43}" srcOrd="0" destOrd="0" presId="urn:microsoft.com/office/officeart/2005/8/layout/vList3"/>
    <dgm:cxn modelId="{FAD5D00A-145A-4EBC-B311-EB16C93B3A0F}" type="presParOf" srcId="{A17293DB-96EA-45DD-8C8D-EE7F3992ADAF}" destId="{199F12B0-7810-43CD-91FE-3A6EC010942A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3.xml><?xml version="1.0" encoding="utf-8"?>
<dgm:dataModel xmlns:dgm="http://schemas.openxmlformats.org/drawingml/2006/diagram" xmlns:a="http://schemas.openxmlformats.org/drawingml/2006/main">
  <dgm:ptLst>
    <dgm:pt modelId="{DEA2AE9E-8649-4807-A4B4-C7FDC7D75F4F}" type="doc">
      <dgm:prSet loTypeId="urn:microsoft.com/office/officeart/2005/8/layout/vList3" loCatId="list" qsTypeId="urn:microsoft.com/office/officeart/2005/8/quickstyle/simple1" qsCatId="simple" csTypeId="urn:microsoft.com/office/officeart/2005/8/colors/accent1_1" csCatId="accent1" phldr="1"/>
      <dgm:spPr/>
    </dgm:pt>
    <dgm:pt modelId="{729A321D-10FF-43EB-A245-88A22FAF932C}">
      <dgm:prSet phldrT="[Texto]" custT="1"/>
      <dgm:spPr/>
      <dgm:t>
        <a:bodyPr/>
        <a:lstStyle/>
        <a:p>
          <a:pPr algn="l"/>
          <a:r>
            <a:rPr lang="es-ES" sz="1800" b="1" dirty="0"/>
            <a:t>13. </a:t>
          </a:r>
          <a:r>
            <a:rPr lang="es-ES" sz="1800" b="1" dirty="0" err="1"/>
            <a:t>Denbora</a:t>
          </a:r>
          <a:r>
            <a:rPr lang="es-ES" sz="1800" b="1" dirty="0"/>
            <a:t> </a:t>
          </a:r>
          <a:r>
            <a:rPr lang="es-ES" sz="1800" b="1" dirty="0" err="1"/>
            <a:t>Planifikazioa</a:t>
          </a:r>
          <a:endParaRPr lang="es-ES" sz="1800" b="1" dirty="0"/>
        </a:p>
      </dgm:t>
    </dgm:pt>
    <dgm:pt modelId="{2F58361B-04CD-43D0-AB53-94F4F9D35E55}" type="parTrans" cxnId="{AF723730-E8F2-4815-AA68-89EF125F17F2}">
      <dgm:prSet/>
      <dgm:spPr/>
      <dgm:t>
        <a:bodyPr/>
        <a:lstStyle/>
        <a:p>
          <a:pPr algn="l"/>
          <a:endParaRPr lang="es-ES" sz="2400"/>
        </a:p>
      </dgm:t>
    </dgm:pt>
    <dgm:pt modelId="{13D3F5D0-9CFB-49A1-9133-1C1ED4620949}" type="sibTrans" cxnId="{AF723730-E8F2-4815-AA68-89EF125F17F2}">
      <dgm:prSet/>
      <dgm:spPr/>
      <dgm:t>
        <a:bodyPr/>
        <a:lstStyle/>
        <a:p>
          <a:pPr algn="l"/>
          <a:endParaRPr lang="es-ES" sz="2400"/>
        </a:p>
      </dgm:t>
    </dgm:pt>
    <dgm:pt modelId="{BDD4024F-5BA7-4840-8698-49CB1BFB974F}">
      <dgm:prSet custT="1"/>
      <dgm:spPr/>
      <dgm:t>
        <a:bodyPr/>
        <a:lstStyle/>
        <a:p>
          <a:pPr algn="l"/>
          <a:r>
            <a:rPr lang="es-ES" sz="1800" dirty="0"/>
            <a:t>14. </a:t>
          </a:r>
          <a:r>
            <a:rPr lang="es-ES" sz="1800" dirty="0" err="1"/>
            <a:t>Aurrekontua</a:t>
          </a:r>
          <a:endParaRPr lang="es-ES" sz="1800" dirty="0"/>
        </a:p>
      </dgm:t>
    </dgm:pt>
    <dgm:pt modelId="{1A521DE2-EE9D-43F0-A9AD-5BEB33B97A0A}" type="parTrans" cxnId="{F3907362-BEB5-4A8C-BE10-3E2E503DF35D}">
      <dgm:prSet/>
      <dgm:spPr/>
      <dgm:t>
        <a:bodyPr/>
        <a:lstStyle/>
        <a:p>
          <a:pPr algn="l"/>
          <a:endParaRPr lang="es-ES" sz="2400"/>
        </a:p>
      </dgm:t>
    </dgm:pt>
    <dgm:pt modelId="{69F46EBC-A9CD-4343-8212-EF97FF4D65D2}" type="sibTrans" cxnId="{F3907362-BEB5-4A8C-BE10-3E2E503DF35D}">
      <dgm:prSet/>
      <dgm:spPr/>
      <dgm:t>
        <a:bodyPr/>
        <a:lstStyle/>
        <a:p>
          <a:pPr algn="l"/>
          <a:endParaRPr lang="es-ES" sz="2400"/>
        </a:p>
      </dgm:t>
    </dgm:pt>
    <dgm:pt modelId="{F2CADB80-2B94-4D9F-97FB-ED70DAC5D49B}">
      <dgm:prSet phldrT="[Texto]" custT="1"/>
      <dgm:spPr/>
      <dgm:t>
        <a:bodyPr/>
        <a:lstStyle/>
        <a:p>
          <a:pPr algn="l"/>
          <a:r>
            <a:rPr lang="es-ES" sz="1800" b="0" dirty="0"/>
            <a:t>12. </a:t>
          </a:r>
          <a:r>
            <a:rPr lang="es-ES" sz="1800" b="0" dirty="0" err="1"/>
            <a:t>Antolaketa</a:t>
          </a:r>
          <a:r>
            <a:rPr lang="es-ES" sz="1800" b="0" dirty="0"/>
            <a:t> eta </a:t>
          </a:r>
          <a:r>
            <a:rPr lang="es-ES" sz="1800" b="0" dirty="0" err="1"/>
            <a:t>Kudeaketa</a:t>
          </a:r>
          <a:endParaRPr lang="es-ES" sz="1800" b="0" dirty="0"/>
        </a:p>
      </dgm:t>
    </dgm:pt>
    <dgm:pt modelId="{13BD843A-0169-4D6F-9326-9342FA3E78C4}" type="parTrans" cxnId="{ABCFE177-2871-4F8F-892B-2E3D78F3B7CF}">
      <dgm:prSet/>
      <dgm:spPr/>
      <dgm:t>
        <a:bodyPr/>
        <a:lstStyle/>
        <a:p>
          <a:endParaRPr lang="es-ES"/>
        </a:p>
      </dgm:t>
    </dgm:pt>
    <dgm:pt modelId="{42925405-EF41-44E5-B6E3-195F17FA46CE}" type="sibTrans" cxnId="{ABCFE177-2871-4F8F-892B-2E3D78F3B7CF}">
      <dgm:prSet/>
      <dgm:spPr/>
      <dgm:t>
        <a:bodyPr/>
        <a:lstStyle/>
        <a:p>
          <a:endParaRPr lang="es-ES"/>
        </a:p>
      </dgm:t>
    </dgm:pt>
    <dgm:pt modelId="{A318C13D-17ED-4B2C-8D29-7E5372502350}" type="pres">
      <dgm:prSet presAssocID="{DEA2AE9E-8649-4807-A4B4-C7FDC7D75F4F}" presName="linearFlow" presStyleCnt="0">
        <dgm:presLayoutVars>
          <dgm:dir/>
          <dgm:resizeHandles val="exact"/>
        </dgm:presLayoutVars>
      </dgm:prSet>
      <dgm:spPr/>
    </dgm:pt>
    <dgm:pt modelId="{1F71C2C3-F0A4-48DC-A476-FD4654413CBF}" type="pres">
      <dgm:prSet presAssocID="{F2CADB80-2B94-4D9F-97FB-ED70DAC5D49B}" presName="composite" presStyleCnt="0"/>
      <dgm:spPr/>
    </dgm:pt>
    <dgm:pt modelId="{261CA21B-C4E4-4BCD-B14C-B4BA4ACE0EE8}" type="pres">
      <dgm:prSet presAssocID="{F2CADB80-2B94-4D9F-97FB-ED70DAC5D49B}" presName="imgShp" presStyleLbl="fgImgPlace1" presStyleIdx="0" presStyleCnt="3"/>
      <dgm:spPr/>
    </dgm:pt>
    <dgm:pt modelId="{1C227BDE-6212-4260-BA8F-CA186D5A525A}" type="pres">
      <dgm:prSet presAssocID="{F2CADB80-2B94-4D9F-97FB-ED70DAC5D49B}" presName="txShp" presStyleLbl="node1" presStyleIdx="0" presStyleCnt="3">
        <dgm:presLayoutVars>
          <dgm:bulletEnabled val="1"/>
        </dgm:presLayoutVars>
      </dgm:prSet>
      <dgm:spPr/>
    </dgm:pt>
    <dgm:pt modelId="{2FF1A598-F3FF-4CD9-8A5E-2931EFBB9B94}" type="pres">
      <dgm:prSet presAssocID="{42925405-EF41-44E5-B6E3-195F17FA46CE}" presName="spacing" presStyleCnt="0"/>
      <dgm:spPr/>
    </dgm:pt>
    <dgm:pt modelId="{3541D000-69ED-42AA-A240-67F5306F0F2A}" type="pres">
      <dgm:prSet presAssocID="{729A321D-10FF-43EB-A245-88A22FAF932C}" presName="composite" presStyleCnt="0"/>
      <dgm:spPr/>
    </dgm:pt>
    <dgm:pt modelId="{0E5D3D9D-1A82-4E53-8400-B7C88457B829}" type="pres">
      <dgm:prSet presAssocID="{729A321D-10FF-43EB-A245-88A22FAF932C}" presName="imgShp" presStyleLbl="fgImgPlace1" presStyleIdx="1" presStyleCnt="3"/>
      <dgm:spPr/>
    </dgm:pt>
    <dgm:pt modelId="{CA9A8DD4-DCB8-4A01-9B46-6FB128BCC3F6}" type="pres">
      <dgm:prSet presAssocID="{729A321D-10FF-43EB-A245-88A22FAF932C}" presName="txShp" presStyleLbl="node1" presStyleIdx="1" presStyleCnt="3">
        <dgm:presLayoutVars>
          <dgm:bulletEnabled val="1"/>
        </dgm:presLayoutVars>
      </dgm:prSet>
      <dgm:spPr/>
    </dgm:pt>
    <dgm:pt modelId="{A76136AD-E88E-4C87-9753-DD300BD75ADC}" type="pres">
      <dgm:prSet presAssocID="{13D3F5D0-9CFB-49A1-9133-1C1ED4620949}" presName="spacing" presStyleCnt="0"/>
      <dgm:spPr/>
    </dgm:pt>
    <dgm:pt modelId="{A17293DB-96EA-45DD-8C8D-EE7F3992ADAF}" type="pres">
      <dgm:prSet presAssocID="{BDD4024F-5BA7-4840-8698-49CB1BFB974F}" presName="composite" presStyleCnt="0"/>
      <dgm:spPr/>
    </dgm:pt>
    <dgm:pt modelId="{F0ED3B26-FCD6-4EDC-8892-D51DD55BBB43}" type="pres">
      <dgm:prSet presAssocID="{BDD4024F-5BA7-4840-8698-49CB1BFB974F}" presName="imgShp" presStyleLbl="fgImgPlace1" presStyleIdx="2" presStyleCnt="3"/>
      <dgm:spPr/>
    </dgm:pt>
    <dgm:pt modelId="{199F12B0-7810-43CD-91FE-3A6EC010942A}" type="pres">
      <dgm:prSet presAssocID="{BDD4024F-5BA7-4840-8698-49CB1BFB974F}" presName="txShp" presStyleLbl="node1" presStyleIdx="2" presStyleCnt="3">
        <dgm:presLayoutVars>
          <dgm:bulletEnabled val="1"/>
        </dgm:presLayoutVars>
      </dgm:prSet>
      <dgm:spPr/>
    </dgm:pt>
  </dgm:ptLst>
  <dgm:cxnLst>
    <dgm:cxn modelId="{AF723730-E8F2-4815-AA68-89EF125F17F2}" srcId="{DEA2AE9E-8649-4807-A4B4-C7FDC7D75F4F}" destId="{729A321D-10FF-43EB-A245-88A22FAF932C}" srcOrd="1" destOrd="0" parTransId="{2F58361B-04CD-43D0-AB53-94F4F9D35E55}" sibTransId="{13D3F5D0-9CFB-49A1-9133-1C1ED4620949}"/>
    <dgm:cxn modelId="{F3907362-BEB5-4A8C-BE10-3E2E503DF35D}" srcId="{DEA2AE9E-8649-4807-A4B4-C7FDC7D75F4F}" destId="{BDD4024F-5BA7-4840-8698-49CB1BFB974F}" srcOrd="2" destOrd="0" parTransId="{1A521DE2-EE9D-43F0-A9AD-5BEB33B97A0A}" sibTransId="{69F46EBC-A9CD-4343-8212-EF97FF4D65D2}"/>
    <dgm:cxn modelId="{7BBCB844-8991-4DC8-B98F-49BD5CF75093}" type="presOf" srcId="{F2CADB80-2B94-4D9F-97FB-ED70DAC5D49B}" destId="{1C227BDE-6212-4260-BA8F-CA186D5A525A}" srcOrd="0" destOrd="0" presId="urn:microsoft.com/office/officeart/2005/8/layout/vList3"/>
    <dgm:cxn modelId="{ABCFE177-2871-4F8F-892B-2E3D78F3B7CF}" srcId="{DEA2AE9E-8649-4807-A4B4-C7FDC7D75F4F}" destId="{F2CADB80-2B94-4D9F-97FB-ED70DAC5D49B}" srcOrd="0" destOrd="0" parTransId="{13BD843A-0169-4D6F-9326-9342FA3E78C4}" sibTransId="{42925405-EF41-44E5-B6E3-195F17FA46CE}"/>
    <dgm:cxn modelId="{6EF45593-09E7-497B-89BA-90C84F0AD71B}" type="presOf" srcId="{729A321D-10FF-43EB-A245-88A22FAF932C}" destId="{CA9A8DD4-DCB8-4A01-9B46-6FB128BCC3F6}" srcOrd="0" destOrd="0" presId="urn:microsoft.com/office/officeart/2005/8/layout/vList3"/>
    <dgm:cxn modelId="{3DE908C7-87F7-4BEF-9DFA-90F39E888B5A}" type="presOf" srcId="{BDD4024F-5BA7-4840-8698-49CB1BFB974F}" destId="{199F12B0-7810-43CD-91FE-3A6EC010942A}" srcOrd="0" destOrd="0" presId="urn:microsoft.com/office/officeart/2005/8/layout/vList3"/>
    <dgm:cxn modelId="{DBC99FE7-32CB-4503-A554-AEAD9820FF67}" type="presOf" srcId="{DEA2AE9E-8649-4807-A4B4-C7FDC7D75F4F}" destId="{A318C13D-17ED-4B2C-8D29-7E5372502350}" srcOrd="0" destOrd="0" presId="urn:microsoft.com/office/officeart/2005/8/layout/vList3"/>
    <dgm:cxn modelId="{E36F962C-45F0-48EC-A316-9FE3FF35ACC4}" type="presParOf" srcId="{A318C13D-17ED-4B2C-8D29-7E5372502350}" destId="{1F71C2C3-F0A4-48DC-A476-FD4654413CBF}" srcOrd="0" destOrd="0" presId="urn:microsoft.com/office/officeart/2005/8/layout/vList3"/>
    <dgm:cxn modelId="{485F1810-2DF2-4DBB-8EDF-C6A93D76C78C}" type="presParOf" srcId="{1F71C2C3-F0A4-48DC-A476-FD4654413CBF}" destId="{261CA21B-C4E4-4BCD-B14C-B4BA4ACE0EE8}" srcOrd="0" destOrd="0" presId="urn:microsoft.com/office/officeart/2005/8/layout/vList3"/>
    <dgm:cxn modelId="{A15B1793-CF7E-48E9-B1C5-576B29AF0084}" type="presParOf" srcId="{1F71C2C3-F0A4-48DC-A476-FD4654413CBF}" destId="{1C227BDE-6212-4260-BA8F-CA186D5A525A}" srcOrd="1" destOrd="0" presId="urn:microsoft.com/office/officeart/2005/8/layout/vList3"/>
    <dgm:cxn modelId="{656266BE-AFF0-4402-8752-008645B54218}" type="presParOf" srcId="{A318C13D-17ED-4B2C-8D29-7E5372502350}" destId="{2FF1A598-F3FF-4CD9-8A5E-2931EFBB9B94}" srcOrd="1" destOrd="0" presId="urn:microsoft.com/office/officeart/2005/8/layout/vList3"/>
    <dgm:cxn modelId="{5C8E0280-BE93-473E-ACB9-D3F2A7097501}" type="presParOf" srcId="{A318C13D-17ED-4B2C-8D29-7E5372502350}" destId="{3541D000-69ED-42AA-A240-67F5306F0F2A}" srcOrd="2" destOrd="0" presId="urn:microsoft.com/office/officeart/2005/8/layout/vList3"/>
    <dgm:cxn modelId="{E065F994-CF46-47A1-B18E-90FCA3772C7D}" type="presParOf" srcId="{3541D000-69ED-42AA-A240-67F5306F0F2A}" destId="{0E5D3D9D-1A82-4E53-8400-B7C88457B829}" srcOrd="0" destOrd="0" presId="urn:microsoft.com/office/officeart/2005/8/layout/vList3"/>
    <dgm:cxn modelId="{BC97F90F-0A79-4282-93AF-D4BF27334964}" type="presParOf" srcId="{3541D000-69ED-42AA-A240-67F5306F0F2A}" destId="{CA9A8DD4-DCB8-4A01-9B46-6FB128BCC3F6}" srcOrd="1" destOrd="0" presId="urn:microsoft.com/office/officeart/2005/8/layout/vList3"/>
    <dgm:cxn modelId="{AF65249D-0BC4-4F94-A7E7-709A27108CEE}" type="presParOf" srcId="{A318C13D-17ED-4B2C-8D29-7E5372502350}" destId="{A76136AD-E88E-4C87-9753-DD300BD75ADC}" srcOrd="3" destOrd="0" presId="urn:microsoft.com/office/officeart/2005/8/layout/vList3"/>
    <dgm:cxn modelId="{985B9CE2-B832-43A5-9408-01A886630C09}" type="presParOf" srcId="{A318C13D-17ED-4B2C-8D29-7E5372502350}" destId="{A17293DB-96EA-45DD-8C8D-EE7F3992ADAF}" srcOrd="4" destOrd="0" presId="urn:microsoft.com/office/officeart/2005/8/layout/vList3"/>
    <dgm:cxn modelId="{8F8D6352-1EBB-4B5C-BC13-3741E8C06039}" type="presParOf" srcId="{A17293DB-96EA-45DD-8C8D-EE7F3992ADAF}" destId="{F0ED3B26-FCD6-4EDC-8892-D51DD55BBB43}" srcOrd="0" destOrd="0" presId="urn:microsoft.com/office/officeart/2005/8/layout/vList3"/>
    <dgm:cxn modelId="{FAD5D00A-145A-4EBC-B311-EB16C93B3A0F}" type="presParOf" srcId="{A17293DB-96EA-45DD-8C8D-EE7F3992ADAF}" destId="{199F12B0-7810-43CD-91FE-3A6EC010942A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4.xml><?xml version="1.0" encoding="utf-8"?>
<dgm:dataModel xmlns:dgm="http://schemas.openxmlformats.org/drawingml/2006/diagram" xmlns:a="http://schemas.openxmlformats.org/drawingml/2006/main">
  <dgm:ptLst>
    <dgm:pt modelId="{DEA2AE9E-8649-4807-A4B4-C7FDC7D75F4F}" type="doc">
      <dgm:prSet loTypeId="urn:microsoft.com/office/officeart/2005/8/layout/vList3" loCatId="list" qsTypeId="urn:microsoft.com/office/officeart/2005/8/quickstyle/simple1" qsCatId="simple" csTypeId="urn:microsoft.com/office/officeart/2005/8/colors/accent1_1" csCatId="accent1" phldr="1"/>
      <dgm:spPr/>
    </dgm:pt>
    <dgm:pt modelId="{729A321D-10FF-43EB-A245-88A22FAF932C}">
      <dgm:prSet phldrT="[Texto]" custT="1"/>
      <dgm:spPr/>
      <dgm:t>
        <a:bodyPr/>
        <a:lstStyle/>
        <a:p>
          <a:pPr algn="l"/>
          <a:r>
            <a:rPr lang="es-ES" sz="1800" b="1" dirty="0"/>
            <a:t>13. </a:t>
          </a:r>
          <a:r>
            <a:rPr lang="es-ES" sz="1800" b="1" dirty="0" err="1"/>
            <a:t>Denbora</a:t>
          </a:r>
          <a:r>
            <a:rPr lang="es-ES" sz="1800" b="1" dirty="0"/>
            <a:t> </a:t>
          </a:r>
          <a:r>
            <a:rPr lang="es-ES" sz="1800" b="1" dirty="0" err="1"/>
            <a:t>Planifikazioa</a:t>
          </a:r>
          <a:endParaRPr lang="es-ES" sz="1800" b="1" dirty="0"/>
        </a:p>
      </dgm:t>
    </dgm:pt>
    <dgm:pt modelId="{2F58361B-04CD-43D0-AB53-94F4F9D35E55}" type="parTrans" cxnId="{AF723730-E8F2-4815-AA68-89EF125F17F2}">
      <dgm:prSet/>
      <dgm:spPr/>
      <dgm:t>
        <a:bodyPr/>
        <a:lstStyle/>
        <a:p>
          <a:pPr algn="l"/>
          <a:endParaRPr lang="es-ES" sz="2400"/>
        </a:p>
      </dgm:t>
    </dgm:pt>
    <dgm:pt modelId="{13D3F5D0-9CFB-49A1-9133-1C1ED4620949}" type="sibTrans" cxnId="{AF723730-E8F2-4815-AA68-89EF125F17F2}">
      <dgm:prSet/>
      <dgm:spPr/>
      <dgm:t>
        <a:bodyPr/>
        <a:lstStyle/>
        <a:p>
          <a:pPr algn="l"/>
          <a:endParaRPr lang="es-ES" sz="2400"/>
        </a:p>
      </dgm:t>
    </dgm:pt>
    <dgm:pt modelId="{BDD4024F-5BA7-4840-8698-49CB1BFB974F}">
      <dgm:prSet custT="1"/>
      <dgm:spPr/>
      <dgm:t>
        <a:bodyPr/>
        <a:lstStyle/>
        <a:p>
          <a:pPr algn="l"/>
          <a:r>
            <a:rPr lang="es-ES" sz="1800" dirty="0"/>
            <a:t>14. </a:t>
          </a:r>
          <a:r>
            <a:rPr lang="es-ES" sz="1800" dirty="0" err="1"/>
            <a:t>Aurrekontua</a:t>
          </a:r>
          <a:endParaRPr lang="es-ES" sz="1800" dirty="0"/>
        </a:p>
      </dgm:t>
    </dgm:pt>
    <dgm:pt modelId="{1A521DE2-EE9D-43F0-A9AD-5BEB33B97A0A}" type="parTrans" cxnId="{F3907362-BEB5-4A8C-BE10-3E2E503DF35D}">
      <dgm:prSet/>
      <dgm:spPr/>
      <dgm:t>
        <a:bodyPr/>
        <a:lstStyle/>
        <a:p>
          <a:pPr algn="l"/>
          <a:endParaRPr lang="es-ES" sz="2400"/>
        </a:p>
      </dgm:t>
    </dgm:pt>
    <dgm:pt modelId="{69F46EBC-A9CD-4343-8212-EF97FF4D65D2}" type="sibTrans" cxnId="{F3907362-BEB5-4A8C-BE10-3E2E503DF35D}">
      <dgm:prSet/>
      <dgm:spPr/>
      <dgm:t>
        <a:bodyPr/>
        <a:lstStyle/>
        <a:p>
          <a:pPr algn="l"/>
          <a:endParaRPr lang="es-ES" sz="2400"/>
        </a:p>
      </dgm:t>
    </dgm:pt>
    <dgm:pt modelId="{F2CADB80-2B94-4D9F-97FB-ED70DAC5D49B}">
      <dgm:prSet phldrT="[Texto]" custT="1"/>
      <dgm:spPr/>
      <dgm:t>
        <a:bodyPr/>
        <a:lstStyle/>
        <a:p>
          <a:pPr algn="l"/>
          <a:r>
            <a:rPr lang="es-ES" sz="1800" b="0" dirty="0"/>
            <a:t>12. </a:t>
          </a:r>
          <a:r>
            <a:rPr lang="es-ES" sz="1800" b="0" dirty="0" err="1"/>
            <a:t>Antolaketa</a:t>
          </a:r>
          <a:r>
            <a:rPr lang="es-ES" sz="1800" b="0" dirty="0"/>
            <a:t> eta </a:t>
          </a:r>
          <a:r>
            <a:rPr lang="es-ES" sz="1800" b="0" dirty="0" err="1"/>
            <a:t>Kudeaketa</a:t>
          </a:r>
          <a:endParaRPr lang="es-ES" sz="1800" b="0" dirty="0"/>
        </a:p>
      </dgm:t>
    </dgm:pt>
    <dgm:pt modelId="{13BD843A-0169-4D6F-9326-9342FA3E78C4}" type="parTrans" cxnId="{ABCFE177-2871-4F8F-892B-2E3D78F3B7CF}">
      <dgm:prSet/>
      <dgm:spPr/>
      <dgm:t>
        <a:bodyPr/>
        <a:lstStyle/>
        <a:p>
          <a:endParaRPr lang="es-ES"/>
        </a:p>
      </dgm:t>
    </dgm:pt>
    <dgm:pt modelId="{42925405-EF41-44E5-B6E3-195F17FA46CE}" type="sibTrans" cxnId="{ABCFE177-2871-4F8F-892B-2E3D78F3B7CF}">
      <dgm:prSet/>
      <dgm:spPr/>
      <dgm:t>
        <a:bodyPr/>
        <a:lstStyle/>
        <a:p>
          <a:endParaRPr lang="es-ES"/>
        </a:p>
      </dgm:t>
    </dgm:pt>
    <dgm:pt modelId="{A318C13D-17ED-4B2C-8D29-7E5372502350}" type="pres">
      <dgm:prSet presAssocID="{DEA2AE9E-8649-4807-A4B4-C7FDC7D75F4F}" presName="linearFlow" presStyleCnt="0">
        <dgm:presLayoutVars>
          <dgm:dir/>
          <dgm:resizeHandles val="exact"/>
        </dgm:presLayoutVars>
      </dgm:prSet>
      <dgm:spPr/>
    </dgm:pt>
    <dgm:pt modelId="{1F71C2C3-F0A4-48DC-A476-FD4654413CBF}" type="pres">
      <dgm:prSet presAssocID="{F2CADB80-2B94-4D9F-97FB-ED70DAC5D49B}" presName="composite" presStyleCnt="0"/>
      <dgm:spPr/>
    </dgm:pt>
    <dgm:pt modelId="{261CA21B-C4E4-4BCD-B14C-B4BA4ACE0EE8}" type="pres">
      <dgm:prSet presAssocID="{F2CADB80-2B94-4D9F-97FB-ED70DAC5D49B}" presName="imgShp" presStyleLbl="fgImgPlace1" presStyleIdx="0" presStyleCnt="3"/>
      <dgm:spPr/>
    </dgm:pt>
    <dgm:pt modelId="{1C227BDE-6212-4260-BA8F-CA186D5A525A}" type="pres">
      <dgm:prSet presAssocID="{F2CADB80-2B94-4D9F-97FB-ED70DAC5D49B}" presName="txShp" presStyleLbl="node1" presStyleIdx="0" presStyleCnt="3">
        <dgm:presLayoutVars>
          <dgm:bulletEnabled val="1"/>
        </dgm:presLayoutVars>
      </dgm:prSet>
      <dgm:spPr/>
    </dgm:pt>
    <dgm:pt modelId="{2FF1A598-F3FF-4CD9-8A5E-2931EFBB9B94}" type="pres">
      <dgm:prSet presAssocID="{42925405-EF41-44E5-B6E3-195F17FA46CE}" presName="spacing" presStyleCnt="0"/>
      <dgm:spPr/>
    </dgm:pt>
    <dgm:pt modelId="{3541D000-69ED-42AA-A240-67F5306F0F2A}" type="pres">
      <dgm:prSet presAssocID="{729A321D-10FF-43EB-A245-88A22FAF932C}" presName="composite" presStyleCnt="0"/>
      <dgm:spPr/>
    </dgm:pt>
    <dgm:pt modelId="{0E5D3D9D-1A82-4E53-8400-B7C88457B829}" type="pres">
      <dgm:prSet presAssocID="{729A321D-10FF-43EB-A245-88A22FAF932C}" presName="imgShp" presStyleLbl="fgImgPlace1" presStyleIdx="1" presStyleCnt="3"/>
      <dgm:spPr/>
    </dgm:pt>
    <dgm:pt modelId="{CA9A8DD4-DCB8-4A01-9B46-6FB128BCC3F6}" type="pres">
      <dgm:prSet presAssocID="{729A321D-10FF-43EB-A245-88A22FAF932C}" presName="txShp" presStyleLbl="node1" presStyleIdx="1" presStyleCnt="3">
        <dgm:presLayoutVars>
          <dgm:bulletEnabled val="1"/>
        </dgm:presLayoutVars>
      </dgm:prSet>
      <dgm:spPr/>
    </dgm:pt>
    <dgm:pt modelId="{A76136AD-E88E-4C87-9753-DD300BD75ADC}" type="pres">
      <dgm:prSet presAssocID="{13D3F5D0-9CFB-49A1-9133-1C1ED4620949}" presName="spacing" presStyleCnt="0"/>
      <dgm:spPr/>
    </dgm:pt>
    <dgm:pt modelId="{A17293DB-96EA-45DD-8C8D-EE7F3992ADAF}" type="pres">
      <dgm:prSet presAssocID="{BDD4024F-5BA7-4840-8698-49CB1BFB974F}" presName="composite" presStyleCnt="0"/>
      <dgm:spPr/>
    </dgm:pt>
    <dgm:pt modelId="{F0ED3B26-FCD6-4EDC-8892-D51DD55BBB43}" type="pres">
      <dgm:prSet presAssocID="{BDD4024F-5BA7-4840-8698-49CB1BFB974F}" presName="imgShp" presStyleLbl="fgImgPlace1" presStyleIdx="2" presStyleCnt="3"/>
      <dgm:spPr/>
    </dgm:pt>
    <dgm:pt modelId="{199F12B0-7810-43CD-91FE-3A6EC010942A}" type="pres">
      <dgm:prSet presAssocID="{BDD4024F-5BA7-4840-8698-49CB1BFB974F}" presName="txShp" presStyleLbl="node1" presStyleIdx="2" presStyleCnt="3">
        <dgm:presLayoutVars>
          <dgm:bulletEnabled val="1"/>
        </dgm:presLayoutVars>
      </dgm:prSet>
      <dgm:spPr/>
    </dgm:pt>
  </dgm:ptLst>
  <dgm:cxnLst>
    <dgm:cxn modelId="{AF723730-E8F2-4815-AA68-89EF125F17F2}" srcId="{DEA2AE9E-8649-4807-A4B4-C7FDC7D75F4F}" destId="{729A321D-10FF-43EB-A245-88A22FAF932C}" srcOrd="1" destOrd="0" parTransId="{2F58361B-04CD-43D0-AB53-94F4F9D35E55}" sibTransId="{13D3F5D0-9CFB-49A1-9133-1C1ED4620949}"/>
    <dgm:cxn modelId="{F3907362-BEB5-4A8C-BE10-3E2E503DF35D}" srcId="{DEA2AE9E-8649-4807-A4B4-C7FDC7D75F4F}" destId="{BDD4024F-5BA7-4840-8698-49CB1BFB974F}" srcOrd="2" destOrd="0" parTransId="{1A521DE2-EE9D-43F0-A9AD-5BEB33B97A0A}" sibTransId="{69F46EBC-A9CD-4343-8212-EF97FF4D65D2}"/>
    <dgm:cxn modelId="{7BBCB844-8991-4DC8-B98F-49BD5CF75093}" type="presOf" srcId="{F2CADB80-2B94-4D9F-97FB-ED70DAC5D49B}" destId="{1C227BDE-6212-4260-BA8F-CA186D5A525A}" srcOrd="0" destOrd="0" presId="urn:microsoft.com/office/officeart/2005/8/layout/vList3"/>
    <dgm:cxn modelId="{ABCFE177-2871-4F8F-892B-2E3D78F3B7CF}" srcId="{DEA2AE9E-8649-4807-A4B4-C7FDC7D75F4F}" destId="{F2CADB80-2B94-4D9F-97FB-ED70DAC5D49B}" srcOrd="0" destOrd="0" parTransId="{13BD843A-0169-4D6F-9326-9342FA3E78C4}" sibTransId="{42925405-EF41-44E5-B6E3-195F17FA46CE}"/>
    <dgm:cxn modelId="{6EF45593-09E7-497B-89BA-90C84F0AD71B}" type="presOf" srcId="{729A321D-10FF-43EB-A245-88A22FAF932C}" destId="{CA9A8DD4-DCB8-4A01-9B46-6FB128BCC3F6}" srcOrd="0" destOrd="0" presId="urn:microsoft.com/office/officeart/2005/8/layout/vList3"/>
    <dgm:cxn modelId="{3DE908C7-87F7-4BEF-9DFA-90F39E888B5A}" type="presOf" srcId="{BDD4024F-5BA7-4840-8698-49CB1BFB974F}" destId="{199F12B0-7810-43CD-91FE-3A6EC010942A}" srcOrd="0" destOrd="0" presId="urn:microsoft.com/office/officeart/2005/8/layout/vList3"/>
    <dgm:cxn modelId="{DBC99FE7-32CB-4503-A554-AEAD9820FF67}" type="presOf" srcId="{DEA2AE9E-8649-4807-A4B4-C7FDC7D75F4F}" destId="{A318C13D-17ED-4B2C-8D29-7E5372502350}" srcOrd="0" destOrd="0" presId="urn:microsoft.com/office/officeart/2005/8/layout/vList3"/>
    <dgm:cxn modelId="{E36F962C-45F0-48EC-A316-9FE3FF35ACC4}" type="presParOf" srcId="{A318C13D-17ED-4B2C-8D29-7E5372502350}" destId="{1F71C2C3-F0A4-48DC-A476-FD4654413CBF}" srcOrd="0" destOrd="0" presId="urn:microsoft.com/office/officeart/2005/8/layout/vList3"/>
    <dgm:cxn modelId="{485F1810-2DF2-4DBB-8EDF-C6A93D76C78C}" type="presParOf" srcId="{1F71C2C3-F0A4-48DC-A476-FD4654413CBF}" destId="{261CA21B-C4E4-4BCD-B14C-B4BA4ACE0EE8}" srcOrd="0" destOrd="0" presId="urn:microsoft.com/office/officeart/2005/8/layout/vList3"/>
    <dgm:cxn modelId="{A15B1793-CF7E-48E9-B1C5-576B29AF0084}" type="presParOf" srcId="{1F71C2C3-F0A4-48DC-A476-FD4654413CBF}" destId="{1C227BDE-6212-4260-BA8F-CA186D5A525A}" srcOrd="1" destOrd="0" presId="urn:microsoft.com/office/officeart/2005/8/layout/vList3"/>
    <dgm:cxn modelId="{656266BE-AFF0-4402-8752-008645B54218}" type="presParOf" srcId="{A318C13D-17ED-4B2C-8D29-7E5372502350}" destId="{2FF1A598-F3FF-4CD9-8A5E-2931EFBB9B94}" srcOrd="1" destOrd="0" presId="urn:microsoft.com/office/officeart/2005/8/layout/vList3"/>
    <dgm:cxn modelId="{5C8E0280-BE93-473E-ACB9-D3F2A7097501}" type="presParOf" srcId="{A318C13D-17ED-4B2C-8D29-7E5372502350}" destId="{3541D000-69ED-42AA-A240-67F5306F0F2A}" srcOrd="2" destOrd="0" presId="urn:microsoft.com/office/officeart/2005/8/layout/vList3"/>
    <dgm:cxn modelId="{E065F994-CF46-47A1-B18E-90FCA3772C7D}" type="presParOf" srcId="{3541D000-69ED-42AA-A240-67F5306F0F2A}" destId="{0E5D3D9D-1A82-4E53-8400-B7C88457B829}" srcOrd="0" destOrd="0" presId="urn:microsoft.com/office/officeart/2005/8/layout/vList3"/>
    <dgm:cxn modelId="{BC97F90F-0A79-4282-93AF-D4BF27334964}" type="presParOf" srcId="{3541D000-69ED-42AA-A240-67F5306F0F2A}" destId="{CA9A8DD4-DCB8-4A01-9B46-6FB128BCC3F6}" srcOrd="1" destOrd="0" presId="urn:microsoft.com/office/officeart/2005/8/layout/vList3"/>
    <dgm:cxn modelId="{AF65249D-0BC4-4F94-A7E7-709A27108CEE}" type="presParOf" srcId="{A318C13D-17ED-4B2C-8D29-7E5372502350}" destId="{A76136AD-E88E-4C87-9753-DD300BD75ADC}" srcOrd="3" destOrd="0" presId="urn:microsoft.com/office/officeart/2005/8/layout/vList3"/>
    <dgm:cxn modelId="{985B9CE2-B832-43A5-9408-01A886630C09}" type="presParOf" srcId="{A318C13D-17ED-4B2C-8D29-7E5372502350}" destId="{A17293DB-96EA-45DD-8C8D-EE7F3992ADAF}" srcOrd="4" destOrd="0" presId="urn:microsoft.com/office/officeart/2005/8/layout/vList3"/>
    <dgm:cxn modelId="{8F8D6352-1EBB-4B5C-BC13-3741E8C06039}" type="presParOf" srcId="{A17293DB-96EA-45DD-8C8D-EE7F3992ADAF}" destId="{F0ED3B26-FCD6-4EDC-8892-D51DD55BBB43}" srcOrd="0" destOrd="0" presId="urn:microsoft.com/office/officeart/2005/8/layout/vList3"/>
    <dgm:cxn modelId="{FAD5D00A-145A-4EBC-B311-EB16C93B3A0F}" type="presParOf" srcId="{A17293DB-96EA-45DD-8C8D-EE7F3992ADAF}" destId="{199F12B0-7810-43CD-91FE-3A6EC010942A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5.xml><?xml version="1.0" encoding="utf-8"?>
<dgm:dataModel xmlns:dgm="http://schemas.openxmlformats.org/drawingml/2006/diagram" xmlns:a="http://schemas.openxmlformats.org/drawingml/2006/main">
  <dgm:ptLst>
    <dgm:pt modelId="{DEA2AE9E-8649-4807-A4B4-C7FDC7D75F4F}" type="doc">
      <dgm:prSet loTypeId="urn:microsoft.com/office/officeart/2005/8/layout/vList3" loCatId="list" qsTypeId="urn:microsoft.com/office/officeart/2005/8/quickstyle/simple1" qsCatId="simple" csTypeId="urn:microsoft.com/office/officeart/2005/8/colors/accent1_1" csCatId="accent1" phldr="1"/>
      <dgm:spPr/>
    </dgm:pt>
    <dgm:pt modelId="{729A321D-10FF-43EB-A245-88A22FAF932C}">
      <dgm:prSet phldrT="[Texto]" custT="1"/>
      <dgm:spPr/>
      <dgm:t>
        <a:bodyPr/>
        <a:lstStyle/>
        <a:p>
          <a:pPr algn="l"/>
          <a:r>
            <a:rPr lang="es-ES" sz="1800" b="1" dirty="0"/>
            <a:t>14. </a:t>
          </a:r>
          <a:r>
            <a:rPr lang="es-ES" sz="1800" b="1" dirty="0" err="1"/>
            <a:t>Aurrekontua</a:t>
          </a:r>
          <a:endParaRPr lang="es-ES" sz="1800" b="1" dirty="0"/>
        </a:p>
      </dgm:t>
    </dgm:pt>
    <dgm:pt modelId="{2F58361B-04CD-43D0-AB53-94F4F9D35E55}" type="parTrans" cxnId="{AF723730-E8F2-4815-AA68-89EF125F17F2}">
      <dgm:prSet/>
      <dgm:spPr/>
      <dgm:t>
        <a:bodyPr/>
        <a:lstStyle/>
        <a:p>
          <a:pPr algn="l"/>
          <a:endParaRPr lang="es-ES" sz="2400"/>
        </a:p>
      </dgm:t>
    </dgm:pt>
    <dgm:pt modelId="{13D3F5D0-9CFB-49A1-9133-1C1ED4620949}" type="sibTrans" cxnId="{AF723730-E8F2-4815-AA68-89EF125F17F2}">
      <dgm:prSet/>
      <dgm:spPr/>
      <dgm:t>
        <a:bodyPr/>
        <a:lstStyle/>
        <a:p>
          <a:pPr algn="l"/>
          <a:endParaRPr lang="es-ES" sz="2400"/>
        </a:p>
      </dgm:t>
    </dgm:pt>
    <dgm:pt modelId="{BDD4024F-5BA7-4840-8698-49CB1BFB974F}">
      <dgm:prSet custT="1"/>
      <dgm:spPr/>
      <dgm:t>
        <a:bodyPr/>
        <a:lstStyle/>
        <a:p>
          <a:pPr algn="l"/>
          <a:r>
            <a:rPr lang="es-ES" sz="1800" dirty="0"/>
            <a:t>15. </a:t>
          </a:r>
          <a:r>
            <a:rPr lang="es-ES" sz="1800" dirty="0" err="1"/>
            <a:t>Ondorioak</a:t>
          </a:r>
          <a:endParaRPr lang="es-ES" sz="1800" dirty="0"/>
        </a:p>
      </dgm:t>
    </dgm:pt>
    <dgm:pt modelId="{1A521DE2-EE9D-43F0-A9AD-5BEB33B97A0A}" type="parTrans" cxnId="{F3907362-BEB5-4A8C-BE10-3E2E503DF35D}">
      <dgm:prSet/>
      <dgm:spPr/>
      <dgm:t>
        <a:bodyPr/>
        <a:lstStyle/>
        <a:p>
          <a:pPr algn="l"/>
          <a:endParaRPr lang="es-ES" sz="2400"/>
        </a:p>
      </dgm:t>
    </dgm:pt>
    <dgm:pt modelId="{69F46EBC-A9CD-4343-8212-EF97FF4D65D2}" type="sibTrans" cxnId="{F3907362-BEB5-4A8C-BE10-3E2E503DF35D}">
      <dgm:prSet/>
      <dgm:spPr/>
      <dgm:t>
        <a:bodyPr/>
        <a:lstStyle/>
        <a:p>
          <a:pPr algn="l"/>
          <a:endParaRPr lang="es-ES" sz="2400"/>
        </a:p>
      </dgm:t>
    </dgm:pt>
    <dgm:pt modelId="{F2CADB80-2B94-4D9F-97FB-ED70DAC5D49B}">
      <dgm:prSet phldrT="[Texto]" custT="1"/>
      <dgm:spPr/>
      <dgm:t>
        <a:bodyPr/>
        <a:lstStyle/>
        <a:p>
          <a:pPr algn="l"/>
          <a:r>
            <a:rPr lang="es-ES" sz="1800" b="0" dirty="0"/>
            <a:t>13. </a:t>
          </a:r>
          <a:r>
            <a:rPr lang="es-ES" sz="1800" b="0" dirty="0" err="1"/>
            <a:t>Denbora</a:t>
          </a:r>
          <a:r>
            <a:rPr lang="es-ES" sz="1800" b="0" dirty="0"/>
            <a:t> </a:t>
          </a:r>
          <a:r>
            <a:rPr lang="es-ES" sz="1800" b="0" dirty="0" err="1"/>
            <a:t>Planifikazioa</a:t>
          </a:r>
          <a:endParaRPr lang="es-ES" sz="1800" b="0" dirty="0"/>
        </a:p>
      </dgm:t>
    </dgm:pt>
    <dgm:pt modelId="{13BD843A-0169-4D6F-9326-9342FA3E78C4}" type="parTrans" cxnId="{ABCFE177-2871-4F8F-892B-2E3D78F3B7CF}">
      <dgm:prSet/>
      <dgm:spPr/>
      <dgm:t>
        <a:bodyPr/>
        <a:lstStyle/>
        <a:p>
          <a:endParaRPr lang="es-ES"/>
        </a:p>
      </dgm:t>
    </dgm:pt>
    <dgm:pt modelId="{42925405-EF41-44E5-B6E3-195F17FA46CE}" type="sibTrans" cxnId="{ABCFE177-2871-4F8F-892B-2E3D78F3B7CF}">
      <dgm:prSet/>
      <dgm:spPr/>
      <dgm:t>
        <a:bodyPr/>
        <a:lstStyle/>
        <a:p>
          <a:endParaRPr lang="es-ES"/>
        </a:p>
      </dgm:t>
    </dgm:pt>
    <dgm:pt modelId="{A318C13D-17ED-4B2C-8D29-7E5372502350}" type="pres">
      <dgm:prSet presAssocID="{DEA2AE9E-8649-4807-A4B4-C7FDC7D75F4F}" presName="linearFlow" presStyleCnt="0">
        <dgm:presLayoutVars>
          <dgm:dir/>
          <dgm:resizeHandles val="exact"/>
        </dgm:presLayoutVars>
      </dgm:prSet>
      <dgm:spPr/>
    </dgm:pt>
    <dgm:pt modelId="{1F71C2C3-F0A4-48DC-A476-FD4654413CBF}" type="pres">
      <dgm:prSet presAssocID="{F2CADB80-2B94-4D9F-97FB-ED70DAC5D49B}" presName="composite" presStyleCnt="0"/>
      <dgm:spPr/>
    </dgm:pt>
    <dgm:pt modelId="{261CA21B-C4E4-4BCD-B14C-B4BA4ACE0EE8}" type="pres">
      <dgm:prSet presAssocID="{F2CADB80-2B94-4D9F-97FB-ED70DAC5D49B}" presName="imgShp" presStyleLbl="fgImgPlace1" presStyleIdx="0" presStyleCnt="3"/>
      <dgm:spPr/>
    </dgm:pt>
    <dgm:pt modelId="{1C227BDE-6212-4260-BA8F-CA186D5A525A}" type="pres">
      <dgm:prSet presAssocID="{F2CADB80-2B94-4D9F-97FB-ED70DAC5D49B}" presName="txShp" presStyleLbl="node1" presStyleIdx="0" presStyleCnt="3">
        <dgm:presLayoutVars>
          <dgm:bulletEnabled val="1"/>
        </dgm:presLayoutVars>
      </dgm:prSet>
      <dgm:spPr/>
    </dgm:pt>
    <dgm:pt modelId="{2FF1A598-F3FF-4CD9-8A5E-2931EFBB9B94}" type="pres">
      <dgm:prSet presAssocID="{42925405-EF41-44E5-B6E3-195F17FA46CE}" presName="spacing" presStyleCnt="0"/>
      <dgm:spPr/>
    </dgm:pt>
    <dgm:pt modelId="{3541D000-69ED-42AA-A240-67F5306F0F2A}" type="pres">
      <dgm:prSet presAssocID="{729A321D-10FF-43EB-A245-88A22FAF932C}" presName="composite" presStyleCnt="0"/>
      <dgm:spPr/>
    </dgm:pt>
    <dgm:pt modelId="{0E5D3D9D-1A82-4E53-8400-B7C88457B829}" type="pres">
      <dgm:prSet presAssocID="{729A321D-10FF-43EB-A245-88A22FAF932C}" presName="imgShp" presStyleLbl="fgImgPlace1" presStyleIdx="1" presStyleCnt="3"/>
      <dgm:spPr/>
    </dgm:pt>
    <dgm:pt modelId="{CA9A8DD4-DCB8-4A01-9B46-6FB128BCC3F6}" type="pres">
      <dgm:prSet presAssocID="{729A321D-10FF-43EB-A245-88A22FAF932C}" presName="txShp" presStyleLbl="node1" presStyleIdx="1" presStyleCnt="3">
        <dgm:presLayoutVars>
          <dgm:bulletEnabled val="1"/>
        </dgm:presLayoutVars>
      </dgm:prSet>
      <dgm:spPr/>
    </dgm:pt>
    <dgm:pt modelId="{A76136AD-E88E-4C87-9753-DD300BD75ADC}" type="pres">
      <dgm:prSet presAssocID="{13D3F5D0-9CFB-49A1-9133-1C1ED4620949}" presName="spacing" presStyleCnt="0"/>
      <dgm:spPr/>
    </dgm:pt>
    <dgm:pt modelId="{A17293DB-96EA-45DD-8C8D-EE7F3992ADAF}" type="pres">
      <dgm:prSet presAssocID="{BDD4024F-5BA7-4840-8698-49CB1BFB974F}" presName="composite" presStyleCnt="0"/>
      <dgm:spPr/>
    </dgm:pt>
    <dgm:pt modelId="{F0ED3B26-FCD6-4EDC-8892-D51DD55BBB43}" type="pres">
      <dgm:prSet presAssocID="{BDD4024F-5BA7-4840-8698-49CB1BFB974F}" presName="imgShp" presStyleLbl="fgImgPlace1" presStyleIdx="2" presStyleCnt="3"/>
      <dgm:spPr/>
    </dgm:pt>
    <dgm:pt modelId="{199F12B0-7810-43CD-91FE-3A6EC010942A}" type="pres">
      <dgm:prSet presAssocID="{BDD4024F-5BA7-4840-8698-49CB1BFB974F}" presName="txShp" presStyleLbl="node1" presStyleIdx="2" presStyleCnt="3">
        <dgm:presLayoutVars>
          <dgm:bulletEnabled val="1"/>
        </dgm:presLayoutVars>
      </dgm:prSet>
      <dgm:spPr/>
    </dgm:pt>
  </dgm:ptLst>
  <dgm:cxnLst>
    <dgm:cxn modelId="{AF723730-E8F2-4815-AA68-89EF125F17F2}" srcId="{DEA2AE9E-8649-4807-A4B4-C7FDC7D75F4F}" destId="{729A321D-10FF-43EB-A245-88A22FAF932C}" srcOrd="1" destOrd="0" parTransId="{2F58361B-04CD-43D0-AB53-94F4F9D35E55}" sibTransId="{13D3F5D0-9CFB-49A1-9133-1C1ED4620949}"/>
    <dgm:cxn modelId="{F3907362-BEB5-4A8C-BE10-3E2E503DF35D}" srcId="{DEA2AE9E-8649-4807-A4B4-C7FDC7D75F4F}" destId="{BDD4024F-5BA7-4840-8698-49CB1BFB974F}" srcOrd="2" destOrd="0" parTransId="{1A521DE2-EE9D-43F0-A9AD-5BEB33B97A0A}" sibTransId="{69F46EBC-A9CD-4343-8212-EF97FF4D65D2}"/>
    <dgm:cxn modelId="{7BBCB844-8991-4DC8-B98F-49BD5CF75093}" type="presOf" srcId="{F2CADB80-2B94-4D9F-97FB-ED70DAC5D49B}" destId="{1C227BDE-6212-4260-BA8F-CA186D5A525A}" srcOrd="0" destOrd="0" presId="urn:microsoft.com/office/officeart/2005/8/layout/vList3"/>
    <dgm:cxn modelId="{ABCFE177-2871-4F8F-892B-2E3D78F3B7CF}" srcId="{DEA2AE9E-8649-4807-A4B4-C7FDC7D75F4F}" destId="{F2CADB80-2B94-4D9F-97FB-ED70DAC5D49B}" srcOrd="0" destOrd="0" parTransId="{13BD843A-0169-4D6F-9326-9342FA3E78C4}" sibTransId="{42925405-EF41-44E5-B6E3-195F17FA46CE}"/>
    <dgm:cxn modelId="{6EF45593-09E7-497B-89BA-90C84F0AD71B}" type="presOf" srcId="{729A321D-10FF-43EB-A245-88A22FAF932C}" destId="{CA9A8DD4-DCB8-4A01-9B46-6FB128BCC3F6}" srcOrd="0" destOrd="0" presId="urn:microsoft.com/office/officeart/2005/8/layout/vList3"/>
    <dgm:cxn modelId="{3DE908C7-87F7-4BEF-9DFA-90F39E888B5A}" type="presOf" srcId="{BDD4024F-5BA7-4840-8698-49CB1BFB974F}" destId="{199F12B0-7810-43CD-91FE-3A6EC010942A}" srcOrd="0" destOrd="0" presId="urn:microsoft.com/office/officeart/2005/8/layout/vList3"/>
    <dgm:cxn modelId="{DBC99FE7-32CB-4503-A554-AEAD9820FF67}" type="presOf" srcId="{DEA2AE9E-8649-4807-A4B4-C7FDC7D75F4F}" destId="{A318C13D-17ED-4B2C-8D29-7E5372502350}" srcOrd="0" destOrd="0" presId="urn:microsoft.com/office/officeart/2005/8/layout/vList3"/>
    <dgm:cxn modelId="{E36F962C-45F0-48EC-A316-9FE3FF35ACC4}" type="presParOf" srcId="{A318C13D-17ED-4B2C-8D29-7E5372502350}" destId="{1F71C2C3-F0A4-48DC-A476-FD4654413CBF}" srcOrd="0" destOrd="0" presId="urn:microsoft.com/office/officeart/2005/8/layout/vList3"/>
    <dgm:cxn modelId="{485F1810-2DF2-4DBB-8EDF-C6A93D76C78C}" type="presParOf" srcId="{1F71C2C3-F0A4-48DC-A476-FD4654413CBF}" destId="{261CA21B-C4E4-4BCD-B14C-B4BA4ACE0EE8}" srcOrd="0" destOrd="0" presId="urn:microsoft.com/office/officeart/2005/8/layout/vList3"/>
    <dgm:cxn modelId="{A15B1793-CF7E-48E9-B1C5-576B29AF0084}" type="presParOf" srcId="{1F71C2C3-F0A4-48DC-A476-FD4654413CBF}" destId="{1C227BDE-6212-4260-BA8F-CA186D5A525A}" srcOrd="1" destOrd="0" presId="urn:microsoft.com/office/officeart/2005/8/layout/vList3"/>
    <dgm:cxn modelId="{656266BE-AFF0-4402-8752-008645B54218}" type="presParOf" srcId="{A318C13D-17ED-4B2C-8D29-7E5372502350}" destId="{2FF1A598-F3FF-4CD9-8A5E-2931EFBB9B94}" srcOrd="1" destOrd="0" presId="urn:microsoft.com/office/officeart/2005/8/layout/vList3"/>
    <dgm:cxn modelId="{5C8E0280-BE93-473E-ACB9-D3F2A7097501}" type="presParOf" srcId="{A318C13D-17ED-4B2C-8D29-7E5372502350}" destId="{3541D000-69ED-42AA-A240-67F5306F0F2A}" srcOrd="2" destOrd="0" presId="urn:microsoft.com/office/officeart/2005/8/layout/vList3"/>
    <dgm:cxn modelId="{E065F994-CF46-47A1-B18E-90FCA3772C7D}" type="presParOf" srcId="{3541D000-69ED-42AA-A240-67F5306F0F2A}" destId="{0E5D3D9D-1A82-4E53-8400-B7C88457B829}" srcOrd="0" destOrd="0" presId="urn:microsoft.com/office/officeart/2005/8/layout/vList3"/>
    <dgm:cxn modelId="{BC97F90F-0A79-4282-93AF-D4BF27334964}" type="presParOf" srcId="{3541D000-69ED-42AA-A240-67F5306F0F2A}" destId="{CA9A8DD4-DCB8-4A01-9B46-6FB128BCC3F6}" srcOrd="1" destOrd="0" presId="urn:microsoft.com/office/officeart/2005/8/layout/vList3"/>
    <dgm:cxn modelId="{AF65249D-0BC4-4F94-A7E7-709A27108CEE}" type="presParOf" srcId="{A318C13D-17ED-4B2C-8D29-7E5372502350}" destId="{A76136AD-E88E-4C87-9753-DD300BD75ADC}" srcOrd="3" destOrd="0" presId="urn:microsoft.com/office/officeart/2005/8/layout/vList3"/>
    <dgm:cxn modelId="{985B9CE2-B832-43A5-9408-01A886630C09}" type="presParOf" srcId="{A318C13D-17ED-4B2C-8D29-7E5372502350}" destId="{A17293DB-96EA-45DD-8C8D-EE7F3992ADAF}" srcOrd="4" destOrd="0" presId="urn:microsoft.com/office/officeart/2005/8/layout/vList3"/>
    <dgm:cxn modelId="{8F8D6352-1EBB-4B5C-BC13-3741E8C06039}" type="presParOf" srcId="{A17293DB-96EA-45DD-8C8D-EE7F3992ADAF}" destId="{F0ED3B26-FCD6-4EDC-8892-D51DD55BBB43}" srcOrd="0" destOrd="0" presId="urn:microsoft.com/office/officeart/2005/8/layout/vList3"/>
    <dgm:cxn modelId="{FAD5D00A-145A-4EBC-B311-EB16C93B3A0F}" type="presParOf" srcId="{A17293DB-96EA-45DD-8C8D-EE7F3992ADAF}" destId="{199F12B0-7810-43CD-91FE-3A6EC010942A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6.xml><?xml version="1.0" encoding="utf-8"?>
<dgm:dataModel xmlns:dgm="http://schemas.openxmlformats.org/drawingml/2006/diagram" xmlns:a="http://schemas.openxmlformats.org/drawingml/2006/main">
  <dgm:ptLst>
    <dgm:pt modelId="{DEA2AE9E-8649-4807-A4B4-C7FDC7D75F4F}" type="doc">
      <dgm:prSet loTypeId="urn:microsoft.com/office/officeart/2005/8/layout/vList3" loCatId="list" qsTypeId="urn:microsoft.com/office/officeart/2005/8/quickstyle/simple1" qsCatId="simple" csTypeId="urn:microsoft.com/office/officeart/2005/8/colors/accent1_1" csCatId="accent1" phldr="1"/>
      <dgm:spPr/>
    </dgm:pt>
    <dgm:pt modelId="{729A321D-10FF-43EB-A245-88A22FAF932C}">
      <dgm:prSet phldrT="[Texto]" custT="1"/>
      <dgm:spPr/>
      <dgm:t>
        <a:bodyPr/>
        <a:lstStyle/>
        <a:p>
          <a:pPr algn="l"/>
          <a:r>
            <a:rPr lang="es-ES" sz="1800" b="1" dirty="0"/>
            <a:t>15. </a:t>
          </a:r>
          <a:r>
            <a:rPr lang="es-ES" sz="1800" b="1" dirty="0" err="1"/>
            <a:t>Ondorioak</a:t>
          </a:r>
          <a:endParaRPr lang="es-ES" sz="1800" b="1" dirty="0"/>
        </a:p>
      </dgm:t>
    </dgm:pt>
    <dgm:pt modelId="{2F58361B-04CD-43D0-AB53-94F4F9D35E55}" type="parTrans" cxnId="{AF723730-E8F2-4815-AA68-89EF125F17F2}">
      <dgm:prSet/>
      <dgm:spPr/>
      <dgm:t>
        <a:bodyPr/>
        <a:lstStyle/>
        <a:p>
          <a:pPr algn="l"/>
          <a:endParaRPr lang="es-ES" sz="2400"/>
        </a:p>
      </dgm:t>
    </dgm:pt>
    <dgm:pt modelId="{13D3F5D0-9CFB-49A1-9133-1C1ED4620949}" type="sibTrans" cxnId="{AF723730-E8F2-4815-AA68-89EF125F17F2}">
      <dgm:prSet/>
      <dgm:spPr/>
      <dgm:t>
        <a:bodyPr/>
        <a:lstStyle/>
        <a:p>
          <a:pPr algn="l"/>
          <a:endParaRPr lang="es-ES" sz="2400"/>
        </a:p>
      </dgm:t>
    </dgm:pt>
    <dgm:pt modelId="{BDD4024F-5BA7-4840-8698-49CB1BFB974F}">
      <dgm:prSet custT="1"/>
      <dgm:spPr/>
      <dgm:t>
        <a:bodyPr/>
        <a:lstStyle/>
        <a:p>
          <a:pPr algn="l"/>
          <a:r>
            <a:rPr lang="es-ES" sz="1800" dirty="0" err="1"/>
            <a:t>Bukaera</a:t>
          </a:r>
          <a:endParaRPr lang="es-ES" sz="1800" dirty="0"/>
        </a:p>
      </dgm:t>
    </dgm:pt>
    <dgm:pt modelId="{1A521DE2-EE9D-43F0-A9AD-5BEB33B97A0A}" type="parTrans" cxnId="{F3907362-BEB5-4A8C-BE10-3E2E503DF35D}">
      <dgm:prSet/>
      <dgm:spPr/>
      <dgm:t>
        <a:bodyPr/>
        <a:lstStyle/>
        <a:p>
          <a:pPr algn="l"/>
          <a:endParaRPr lang="es-ES" sz="2400"/>
        </a:p>
      </dgm:t>
    </dgm:pt>
    <dgm:pt modelId="{69F46EBC-A9CD-4343-8212-EF97FF4D65D2}" type="sibTrans" cxnId="{F3907362-BEB5-4A8C-BE10-3E2E503DF35D}">
      <dgm:prSet/>
      <dgm:spPr/>
      <dgm:t>
        <a:bodyPr/>
        <a:lstStyle/>
        <a:p>
          <a:pPr algn="l"/>
          <a:endParaRPr lang="es-ES" sz="2400"/>
        </a:p>
      </dgm:t>
    </dgm:pt>
    <dgm:pt modelId="{F2CADB80-2B94-4D9F-97FB-ED70DAC5D49B}">
      <dgm:prSet phldrT="[Texto]" custT="1"/>
      <dgm:spPr/>
      <dgm:t>
        <a:bodyPr/>
        <a:lstStyle/>
        <a:p>
          <a:pPr algn="l"/>
          <a:r>
            <a:rPr lang="es-ES" sz="1800" b="0" dirty="0"/>
            <a:t>14. </a:t>
          </a:r>
          <a:r>
            <a:rPr lang="es-ES" sz="1800" b="0" dirty="0" err="1"/>
            <a:t>Aurrekontua</a:t>
          </a:r>
          <a:endParaRPr lang="es-ES" sz="1800" b="0" dirty="0"/>
        </a:p>
      </dgm:t>
    </dgm:pt>
    <dgm:pt modelId="{13BD843A-0169-4D6F-9326-9342FA3E78C4}" type="parTrans" cxnId="{ABCFE177-2871-4F8F-892B-2E3D78F3B7CF}">
      <dgm:prSet/>
      <dgm:spPr/>
      <dgm:t>
        <a:bodyPr/>
        <a:lstStyle/>
        <a:p>
          <a:endParaRPr lang="es-ES"/>
        </a:p>
      </dgm:t>
    </dgm:pt>
    <dgm:pt modelId="{42925405-EF41-44E5-B6E3-195F17FA46CE}" type="sibTrans" cxnId="{ABCFE177-2871-4F8F-892B-2E3D78F3B7CF}">
      <dgm:prSet/>
      <dgm:spPr/>
      <dgm:t>
        <a:bodyPr/>
        <a:lstStyle/>
        <a:p>
          <a:endParaRPr lang="es-ES"/>
        </a:p>
      </dgm:t>
    </dgm:pt>
    <dgm:pt modelId="{A318C13D-17ED-4B2C-8D29-7E5372502350}" type="pres">
      <dgm:prSet presAssocID="{DEA2AE9E-8649-4807-A4B4-C7FDC7D75F4F}" presName="linearFlow" presStyleCnt="0">
        <dgm:presLayoutVars>
          <dgm:dir/>
          <dgm:resizeHandles val="exact"/>
        </dgm:presLayoutVars>
      </dgm:prSet>
      <dgm:spPr/>
    </dgm:pt>
    <dgm:pt modelId="{1F71C2C3-F0A4-48DC-A476-FD4654413CBF}" type="pres">
      <dgm:prSet presAssocID="{F2CADB80-2B94-4D9F-97FB-ED70DAC5D49B}" presName="composite" presStyleCnt="0"/>
      <dgm:spPr/>
    </dgm:pt>
    <dgm:pt modelId="{261CA21B-C4E4-4BCD-B14C-B4BA4ACE0EE8}" type="pres">
      <dgm:prSet presAssocID="{F2CADB80-2B94-4D9F-97FB-ED70DAC5D49B}" presName="imgShp" presStyleLbl="fgImgPlace1" presStyleIdx="0" presStyleCnt="3"/>
      <dgm:spPr/>
    </dgm:pt>
    <dgm:pt modelId="{1C227BDE-6212-4260-BA8F-CA186D5A525A}" type="pres">
      <dgm:prSet presAssocID="{F2CADB80-2B94-4D9F-97FB-ED70DAC5D49B}" presName="txShp" presStyleLbl="node1" presStyleIdx="0" presStyleCnt="3">
        <dgm:presLayoutVars>
          <dgm:bulletEnabled val="1"/>
        </dgm:presLayoutVars>
      </dgm:prSet>
      <dgm:spPr/>
    </dgm:pt>
    <dgm:pt modelId="{2FF1A598-F3FF-4CD9-8A5E-2931EFBB9B94}" type="pres">
      <dgm:prSet presAssocID="{42925405-EF41-44E5-B6E3-195F17FA46CE}" presName="spacing" presStyleCnt="0"/>
      <dgm:spPr/>
    </dgm:pt>
    <dgm:pt modelId="{3541D000-69ED-42AA-A240-67F5306F0F2A}" type="pres">
      <dgm:prSet presAssocID="{729A321D-10FF-43EB-A245-88A22FAF932C}" presName="composite" presStyleCnt="0"/>
      <dgm:spPr/>
    </dgm:pt>
    <dgm:pt modelId="{0E5D3D9D-1A82-4E53-8400-B7C88457B829}" type="pres">
      <dgm:prSet presAssocID="{729A321D-10FF-43EB-A245-88A22FAF932C}" presName="imgShp" presStyleLbl="fgImgPlace1" presStyleIdx="1" presStyleCnt="3"/>
      <dgm:spPr/>
    </dgm:pt>
    <dgm:pt modelId="{CA9A8DD4-DCB8-4A01-9B46-6FB128BCC3F6}" type="pres">
      <dgm:prSet presAssocID="{729A321D-10FF-43EB-A245-88A22FAF932C}" presName="txShp" presStyleLbl="node1" presStyleIdx="1" presStyleCnt="3">
        <dgm:presLayoutVars>
          <dgm:bulletEnabled val="1"/>
        </dgm:presLayoutVars>
      </dgm:prSet>
      <dgm:spPr/>
    </dgm:pt>
    <dgm:pt modelId="{A76136AD-E88E-4C87-9753-DD300BD75ADC}" type="pres">
      <dgm:prSet presAssocID="{13D3F5D0-9CFB-49A1-9133-1C1ED4620949}" presName="spacing" presStyleCnt="0"/>
      <dgm:spPr/>
    </dgm:pt>
    <dgm:pt modelId="{A17293DB-96EA-45DD-8C8D-EE7F3992ADAF}" type="pres">
      <dgm:prSet presAssocID="{BDD4024F-5BA7-4840-8698-49CB1BFB974F}" presName="composite" presStyleCnt="0"/>
      <dgm:spPr/>
    </dgm:pt>
    <dgm:pt modelId="{F0ED3B26-FCD6-4EDC-8892-D51DD55BBB43}" type="pres">
      <dgm:prSet presAssocID="{BDD4024F-5BA7-4840-8698-49CB1BFB974F}" presName="imgShp" presStyleLbl="fgImgPlace1" presStyleIdx="2" presStyleCnt="3"/>
      <dgm:spPr/>
    </dgm:pt>
    <dgm:pt modelId="{199F12B0-7810-43CD-91FE-3A6EC010942A}" type="pres">
      <dgm:prSet presAssocID="{BDD4024F-5BA7-4840-8698-49CB1BFB974F}" presName="txShp" presStyleLbl="node1" presStyleIdx="2" presStyleCnt="3">
        <dgm:presLayoutVars>
          <dgm:bulletEnabled val="1"/>
        </dgm:presLayoutVars>
      </dgm:prSet>
      <dgm:spPr/>
    </dgm:pt>
  </dgm:ptLst>
  <dgm:cxnLst>
    <dgm:cxn modelId="{AF723730-E8F2-4815-AA68-89EF125F17F2}" srcId="{DEA2AE9E-8649-4807-A4B4-C7FDC7D75F4F}" destId="{729A321D-10FF-43EB-A245-88A22FAF932C}" srcOrd="1" destOrd="0" parTransId="{2F58361B-04CD-43D0-AB53-94F4F9D35E55}" sibTransId="{13D3F5D0-9CFB-49A1-9133-1C1ED4620949}"/>
    <dgm:cxn modelId="{F3907362-BEB5-4A8C-BE10-3E2E503DF35D}" srcId="{DEA2AE9E-8649-4807-A4B4-C7FDC7D75F4F}" destId="{BDD4024F-5BA7-4840-8698-49CB1BFB974F}" srcOrd="2" destOrd="0" parTransId="{1A521DE2-EE9D-43F0-A9AD-5BEB33B97A0A}" sibTransId="{69F46EBC-A9CD-4343-8212-EF97FF4D65D2}"/>
    <dgm:cxn modelId="{7BBCB844-8991-4DC8-B98F-49BD5CF75093}" type="presOf" srcId="{F2CADB80-2B94-4D9F-97FB-ED70DAC5D49B}" destId="{1C227BDE-6212-4260-BA8F-CA186D5A525A}" srcOrd="0" destOrd="0" presId="urn:microsoft.com/office/officeart/2005/8/layout/vList3"/>
    <dgm:cxn modelId="{ABCFE177-2871-4F8F-892B-2E3D78F3B7CF}" srcId="{DEA2AE9E-8649-4807-A4B4-C7FDC7D75F4F}" destId="{F2CADB80-2B94-4D9F-97FB-ED70DAC5D49B}" srcOrd="0" destOrd="0" parTransId="{13BD843A-0169-4D6F-9326-9342FA3E78C4}" sibTransId="{42925405-EF41-44E5-B6E3-195F17FA46CE}"/>
    <dgm:cxn modelId="{6EF45593-09E7-497B-89BA-90C84F0AD71B}" type="presOf" srcId="{729A321D-10FF-43EB-A245-88A22FAF932C}" destId="{CA9A8DD4-DCB8-4A01-9B46-6FB128BCC3F6}" srcOrd="0" destOrd="0" presId="urn:microsoft.com/office/officeart/2005/8/layout/vList3"/>
    <dgm:cxn modelId="{3DE908C7-87F7-4BEF-9DFA-90F39E888B5A}" type="presOf" srcId="{BDD4024F-5BA7-4840-8698-49CB1BFB974F}" destId="{199F12B0-7810-43CD-91FE-3A6EC010942A}" srcOrd="0" destOrd="0" presId="urn:microsoft.com/office/officeart/2005/8/layout/vList3"/>
    <dgm:cxn modelId="{DBC99FE7-32CB-4503-A554-AEAD9820FF67}" type="presOf" srcId="{DEA2AE9E-8649-4807-A4B4-C7FDC7D75F4F}" destId="{A318C13D-17ED-4B2C-8D29-7E5372502350}" srcOrd="0" destOrd="0" presId="urn:microsoft.com/office/officeart/2005/8/layout/vList3"/>
    <dgm:cxn modelId="{E36F962C-45F0-48EC-A316-9FE3FF35ACC4}" type="presParOf" srcId="{A318C13D-17ED-4B2C-8D29-7E5372502350}" destId="{1F71C2C3-F0A4-48DC-A476-FD4654413CBF}" srcOrd="0" destOrd="0" presId="urn:microsoft.com/office/officeart/2005/8/layout/vList3"/>
    <dgm:cxn modelId="{485F1810-2DF2-4DBB-8EDF-C6A93D76C78C}" type="presParOf" srcId="{1F71C2C3-F0A4-48DC-A476-FD4654413CBF}" destId="{261CA21B-C4E4-4BCD-B14C-B4BA4ACE0EE8}" srcOrd="0" destOrd="0" presId="urn:microsoft.com/office/officeart/2005/8/layout/vList3"/>
    <dgm:cxn modelId="{A15B1793-CF7E-48E9-B1C5-576B29AF0084}" type="presParOf" srcId="{1F71C2C3-F0A4-48DC-A476-FD4654413CBF}" destId="{1C227BDE-6212-4260-BA8F-CA186D5A525A}" srcOrd="1" destOrd="0" presId="urn:microsoft.com/office/officeart/2005/8/layout/vList3"/>
    <dgm:cxn modelId="{656266BE-AFF0-4402-8752-008645B54218}" type="presParOf" srcId="{A318C13D-17ED-4B2C-8D29-7E5372502350}" destId="{2FF1A598-F3FF-4CD9-8A5E-2931EFBB9B94}" srcOrd="1" destOrd="0" presId="urn:microsoft.com/office/officeart/2005/8/layout/vList3"/>
    <dgm:cxn modelId="{5C8E0280-BE93-473E-ACB9-D3F2A7097501}" type="presParOf" srcId="{A318C13D-17ED-4B2C-8D29-7E5372502350}" destId="{3541D000-69ED-42AA-A240-67F5306F0F2A}" srcOrd="2" destOrd="0" presId="urn:microsoft.com/office/officeart/2005/8/layout/vList3"/>
    <dgm:cxn modelId="{E065F994-CF46-47A1-B18E-90FCA3772C7D}" type="presParOf" srcId="{3541D000-69ED-42AA-A240-67F5306F0F2A}" destId="{0E5D3D9D-1A82-4E53-8400-B7C88457B829}" srcOrd="0" destOrd="0" presId="urn:microsoft.com/office/officeart/2005/8/layout/vList3"/>
    <dgm:cxn modelId="{BC97F90F-0A79-4282-93AF-D4BF27334964}" type="presParOf" srcId="{3541D000-69ED-42AA-A240-67F5306F0F2A}" destId="{CA9A8DD4-DCB8-4A01-9B46-6FB128BCC3F6}" srcOrd="1" destOrd="0" presId="urn:microsoft.com/office/officeart/2005/8/layout/vList3"/>
    <dgm:cxn modelId="{AF65249D-0BC4-4F94-A7E7-709A27108CEE}" type="presParOf" srcId="{A318C13D-17ED-4B2C-8D29-7E5372502350}" destId="{A76136AD-E88E-4C87-9753-DD300BD75ADC}" srcOrd="3" destOrd="0" presId="urn:microsoft.com/office/officeart/2005/8/layout/vList3"/>
    <dgm:cxn modelId="{985B9CE2-B832-43A5-9408-01A886630C09}" type="presParOf" srcId="{A318C13D-17ED-4B2C-8D29-7E5372502350}" destId="{A17293DB-96EA-45DD-8C8D-EE7F3992ADAF}" srcOrd="4" destOrd="0" presId="urn:microsoft.com/office/officeart/2005/8/layout/vList3"/>
    <dgm:cxn modelId="{8F8D6352-1EBB-4B5C-BC13-3741E8C06039}" type="presParOf" srcId="{A17293DB-96EA-45DD-8C8D-EE7F3992ADAF}" destId="{F0ED3B26-FCD6-4EDC-8892-D51DD55BBB43}" srcOrd="0" destOrd="0" presId="urn:microsoft.com/office/officeart/2005/8/layout/vList3"/>
    <dgm:cxn modelId="{FAD5D00A-145A-4EBC-B311-EB16C93B3A0F}" type="presParOf" srcId="{A17293DB-96EA-45DD-8C8D-EE7F3992ADAF}" destId="{199F12B0-7810-43CD-91FE-3A6EC010942A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DFFE7AA-31D1-440A-A5C9-A1DABBB08B36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95809C6E-84D7-48F3-899D-A35D27DB5D5B}">
      <dgm:prSet phldrT="[Texto]"/>
      <dgm:spPr/>
      <dgm:t>
        <a:bodyPr/>
        <a:lstStyle/>
        <a:p>
          <a:r>
            <a:rPr lang="es-ES" dirty="0" err="1"/>
            <a:t>Prozesua</a:t>
          </a:r>
          <a:r>
            <a:rPr lang="es-ES" dirty="0"/>
            <a:t> </a:t>
          </a:r>
          <a:r>
            <a:rPr lang="es-ES" dirty="0" err="1"/>
            <a:t>definitu</a:t>
          </a:r>
          <a:endParaRPr lang="es-ES" dirty="0"/>
        </a:p>
      </dgm:t>
    </dgm:pt>
    <dgm:pt modelId="{9B8AC02C-6AF8-4DE5-9985-CD1341E895CC}" type="parTrans" cxnId="{6BE7EEE6-1DD5-465A-A81D-37DF5C242E85}">
      <dgm:prSet/>
      <dgm:spPr/>
      <dgm:t>
        <a:bodyPr/>
        <a:lstStyle/>
        <a:p>
          <a:endParaRPr lang="es-ES"/>
        </a:p>
      </dgm:t>
    </dgm:pt>
    <dgm:pt modelId="{A16F374D-21DD-45FD-8FCB-4F308BFFC078}" type="sibTrans" cxnId="{6BE7EEE6-1DD5-465A-A81D-37DF5C242E85}">
      <dgm:prSet/>
      <dgm:spPr/>
      <dgm:t>
        <a:bodyPr/>
        <a:lstStyle/>
        <a:p>
          <a:endParaRPr lang="es-ES"/>
        </a:p>
      </dgm:t>
    </dgm:pt>
    <dgm:pt modelId="{D17073EE-F2FF-47D5-9DE5-2BF32C1003C6}">
      <dgm:prSet phldrT="[Texto]"/>
      <dgm:spPr/>
      <dgm:t>
        <a:bodyPr/>
        <a:lstStyle/>
        <a:p>
          <a:r>
            <a:rPr lang="es-ES" dirty="0" err="1"/>
            <a:t>Prozesua</a:t>
          </a:r>
          <a:r>
            <a:rPr lang="es-ES" dirty="0"/>
            <a:t> </a:t>
          </a:r>
          <a:r>
            <a:rPr lang="es-ES" dirty="0" err="1"/>
            <a:t>ezarri</a:t>
          </a:r>
          <a:endParaRPr lang="es-ES" dirty="0"/>
        </a:p>
      </dgm:t>
    </dgm:pt>
    <dgm:pt modelId="{6315E1C3-6036-4A9E-BA6D-230A82D56B08}" type="parTrans" cxnId="{E2A364C3-764D-4729-9F8D-0EF3314CDB3D}">
      <dgm:prSet/>
      <dgm:spPr/>
      <dgm:t>
        <a:bodyPr/>
        <a:lstStyle/>
        <a:p>
          <a:endParaRPr lang="es-ES"/>
        </a:p>
      </dgm:t>
    </dgm:pt>
    <dgm:pt modelId="{B17E7992-A3CA-4E86-BFB7-C3770AFEF5CB}" type="sibTrans" cxnId="{E2A364C3-764D-4729-9F8D-0EF3314CDB3D}">
      <dgm:prSet/>
      <dgm:spPr/>
      <dgm:t>
        <a:bodyPr/>
        <a:lstStyle/>
        <a:p>
          <a:endParaRPr lang="es-ES"/>
        </a:p>
      </dgm:t>
    </dgm:pt>
    <dgm:pt modelId="{B68F58DC-7E9C-4F94-8A5A-E9108B53FF15}">
      <dgm:prSet phldrT="[Texto]"/>
      <dgm:spPr/>
      <dgm:t>
        <a:bodyPr/>
        <a:lstStyle/>
        <a:p>
          <a:r>
            <a:rPr lang="es-ES" dirty="0"/>
            <a:t>CMMI</a:t>
          </a:r>
        </a:p>
      </dgm:t>
    </dgm:pt>
    <dgm:pt modelId="{B95E3ED8-35D2-4B76-B590-E04D19EBB9E7}" type="parTrans" cxnId="{74113FE5-3AC3-42EE-A2BD-4059AD146B85}">
      <dgm:prSet/>
      <dgm:spPr/>
      <dgm:t>
        <a:bodyPr/>
        <a:lstStyle/>
        <a:p>
          <a:endParaRPr lang="es-ES"/>
        </a:p>
      </dgm:t>
    </dgm:pt>
    <dgm:pt modelId="{B3CDD46F-5C63-4C42-B61D-72698B512644}" type="sibTrans" cxnId="{74113FE5-3AC3-42EE-A2BD-4059AD146B85}">
      <dgm:prSet/>
      <dgm:spPr/>
      <dgm:t>
        <a:bodyPr/>
        <a:lstStyle/>
        <a:p>
          <a:endParaRPr lang="es-ES"/>
        </a:p>
      </dgm:t>
    </dgm:pt>
    <dgm:pt modelId="{C529EBFF-E00C-4127-8F6F-4A9441B7124A}">
      <dgm:prSet phldrT="[Texto]"/>
      <dgm:spPr/>
      <dgm:t>
        <a:bodyPr/>
        <a:lstStyle/>
        <a:p>
          <a:r>
            <a:rPr lang="es-ES" dirty="0"/>
            <a:t>…</a:t>
          </a:r>
        </a:p>
      </dgm:t>
    </dgm:pt>
    <dgm:pt modelId="{EFE61CA9-29FF-41F5-9DBD-7E8FB0696F28}" type="parTrans" cxnId="{16F74599-0CFF-46D4-85B2-B257D861B0C6}">
      <dgm:prSet/>
      <dgm:spPr/>
      <dgm:t>
        <a:bodyPr/>
        <a:lstStyle/>
        <a:p>
          <a:endParaRPr lang="es-ES"/>
        </a:p>
      </dgm:t>
    </dgm:pt>
    <dgm:pt modelId="{617D35ED-58D2-4F06-8F76-C99B8D40B0E0}" type="sibTrans" cxnId="{16F74599-0CFF-46D4-85B2-B257D861B0C6}">
      <dgm:prSet/>
      <dgm:spPr/>
      <dgm:t>
        <a:bodyPr/>
        <a:lstStyle/>
        <a:p>
          <a:endParaRPr lang="es-ES"/>
        </a:p>
      </dgm:t>
    </dgm:pt>
    <dgm:pt modelId="{8784986E-BECF-43B6-AFA5-142F9BB94A11}" type="pres">
      <dgm:prSet presAssocID="{ADFFE7AA-31D1-440A-A5C9-A1DABBB08B36}" presName="Name0" presStyleCnt="0">
        <dgm:presLayoutVars>
          <dgm:dir/>
          <dgm:animLvl val="lvl"/>
          <dgm:resizeHandles val="exact"/>
        </dgm:presLayoutVars>
      </dgm:prSet>
      <dgm:spPr/>
    </dgm:pt>
    <dgm:pt modelId="{8E1A7966-7B60-4B1D-9E87-97D70F80C6C4}" type="pres">
      <dgm:prSet presAssocID="{95809C6E-84D7-48F3-899D-A35D27DB5D5B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23B5EE89-286A-4D82-8D32-706D8A97154E}" type="pres">
      <dgm:prSet presAssocID="{A16F374D-21DD-45FD-8FCB-4F308BFFC078}" presName="parTxOnlySpace" presStyleCnt="0"/>
      <dgm:spPr/>
    </dgm:pt>
    <dgm:pt modelId="{DE0DF1AC-FF26-4569-9E07-4DE643722050}" type="pres">
      <dgm:prSet presAssocID="{D17073EE-F2FF-47D5-9DE5-2BF32C1003C6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38458183-07D9-443A-A87A-8B71EB0BC185}" type="pres">
      <dgm:prSet presAssocID="{B17E7992-A3CA-4E86-BFB7-C3770AFEF5CB}" presName="parTxOnlySpace" presStyleCnt="0"/>
      <dgm:spPr/>
    </dgm:pt>
    <dgm:pt modelId="{FBBB4A40-1186-439D-9F41-239968959C8A}" type="pres">
      <dgm:prSet presAssocID="{C529EBFF-E00C-4127-8F6F-4A9441B7124A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FE34568E-49D6-4282-B6A2-169D280E0FF9}" type="pres">
      <dgm:prSet presAssocID="{617D35ED-58D2-4F06-8F76-C99B8D40B0E0}" presName="parTxOnlySpace" presStyleCnt="0"/>
      <dgm:spPr/>
    </dgm:pt>
    <dgm:pt modelId="{E024093A-9662-4EA9-9CD4-D5E57BD36E2C}" type="pres">
      <dgm:prSet presAssocID="{B68F58DC-7E9C-4F94-8A5A-E9108B53FF15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B976B623-C954-43E0-915B-BBCE5EF82009}" type="presOf" srcId="{ADFFE7AA-31D1-440A-A5C9-A1DABBB08B36}" destId="{8784986E-BECF-43B6-AFA5-142F9BB94A11}" srcOrd="0" destOrd="0" presId="urn:microsoft.com/office/officeart/2005/8/layout/chevron1"/>
    <dgm:cxn modelId="{89779C56-266B-4CDE-9BB1-1918FF1A666B}" type="presOf" srcId="{95809C6E-84D7-48F3-899D-A35D27DB5D5B}" destId="{8E1A7966-7B60-4B1D-9E87-97D70F80C6C4}" srcOrd="0" destOrd="0" presId="urn:microsoft.com/office/officeart/2005/8/layout/chevron1"/>
    <dgm:cxn modelId="{46962C7C-2740-4F03-B8E4-CE12E3201D8E}" type="presOf" srcId="{D17073EE-F2FF-47D5-9DE5-2BF32C1003C6}" destId="{DE0DF1AC-FF26-4569-9E07-4DE643722050}" srcOrd="0" destOrd="0" presId="urn:microsoft.com/office/officeart/2005/8/layout/chevron1"/>
    <dgm:cxn modelId="{BF3E9982-658C-4C01-ACFB-FA0B74ECD46F}" type="presOf" srcId="{B68F58DC-7E9C-4F94-8A5A-E9108B53FF15}" destId="{E024093A-9662-4EA9-9CD4-D5E57BD36E2C}" srcOrd="0" destOrd="0" presId="urn:microsoft.com/office/officeart/2005/8/layout/chevron1"/>
    <dgm:cxn modelId="{16F74599-0CFF-46D4-85B2-B257D861B0C6}" srcId="{ADFFE7AA-31D1-440A-A5C9-A1DABBB08B36}" destId="{C529EBFF-E00C-4127-8F6F-4A9441B7124A}" srcOrd="2" destOrd="0" parTransId="{EFE61CA9-29FF-41F5-9DBD-7E8FB0696F28}" sibTransId="{617D35ED-58D2-4F06-8F76-C99B8D40B0E0}"/>
    <dgm:cxn modelId="{E2A364C3-764D-4729-9F8D-0EF3314CDB3D}" srcId="{ADFFE7AA-31D1-440A-A5C9-A1DABBB08B36}" destId="{D17073EE-F2FF-47D5-9DE5-2BF32C1003C6}" srcOrd="1" destOrd="0" parTransId="{6315E1C3-6036-4A9E-BA6D-230A82D56B08}" sibTransId="{B17E7992-A3CA-4E86-BFB7-C3770AFEF5CB}"/>
    <dgm:cxn modelId="{74113FE5-3AC3-42EE-A2BD-4059AD146B85}" srcId="{ADFFE7AA-31D1-440A-A5C9-A1DABBB08B36}" destId="{B68F58DC-7E9C-4F94-8A5A-E9108B53FF15}" srcOrd="3" destOrd="0" parTransId="{B95E3ED8-35D2-4B76-B590-E04D19EBB9E7}" sibTransId="{B3CDD46F-5C63-4C42-B61D-72698B512644}"/>
    <dgm:cxn modelId="{6BE7EEE6-1DD5-465A-A81D-37DF5C242E85}" srcId="{ADFFE7AA-31D1-440A-A5C9-A1DABBB08B36}" destId="{95809C6E-84D7-48F3-899D-A35D27DB5D5B}" srcOrd="0" destOrd="0" parTransId="{9B8AC02C-6AF8-4DE5-9985-CD1341E895CC}" sibTransId="{A16F374D-21DD-45FD-8FCB-4F308BFFC078}"/>
    <dgm:cxn modelId="{D79876FC-9816-44D3-9F19-BEA05E6EE16B}" type="presOf" srcId="{C529EBFF-E00C-4127-8F6F-4A9441B7124A}" destId="{FBBB4A40-1186-439D-9F41-239968959C8A}" srcOrd="0" destOrd="0" presId="urn:microsoft.com/office/officeart/2005/8/layout/chevron1"/>
    <dgm:cxn modelId="{1E60B2C8-35EA-406C-8A5B-F2DAC7276033}" type="presParOf" srcId="{8784986E-BECF-43B6-AFA5-142F9BB94A11}" destId="{8E1A7966-7B60-4B1D-9E87-97D70F80C6C4}" srcOrd="0" destOrd="0" presId="urn:microsoft.com/office/officeart/2005/8/layout/chevron1"/>
    <dgm:cxn modelId="{FD26A104-9079-4264-8766-6D8A2CC99BE3}" type="presParOf" srcId="{8784986E-BECF-43B6-AFA5-142F9BB94A11}" destId="{23B5EE89-286A-4D82-8D32-706D8A97154E}" srcOrd="1" destOrd="0" presId="urn:microsoft.com/office/officeart/2005/8/layout/chevron1"/>
    <dgm:cxn modelId="{46C4F266-774D-45AD-A76D-D3B002FF4F77}" type="presParOf" srcId="{8784986E-BECF-43B6-AFA5-142F9BB94A11}" destId="{DE0DF1AC-FF26-4569-9E07-4DE643722050}" srcOrd="2" destOrd="0" presId="urn:microsoft.com/office/officeart/2005/8/layout/chevron1"/>
    <dgm:cxn modelId="{7F440478-A054-4495-9C47-326A5DB441D5}" type="presParOf" srcId="{8784986E-BECF-43B6-AFA5-142F9BB94A11}" destId="{38458183-07D9-443A-A87A-8B71EB0BC185}" srcOrd="3" destOrd="0" presId="urn:microsoft.com/office/officeart/2005/8/layout/chevron1"/>
    <dgm:cxn modelId="{EFF33BB1-E08C-435E-B619-BE84613D06E4}" type="presParOf" srcId="{8784986E-BECF-43B6-AFA5-142F9BB94A11}" destId="{FBBB4A40-1186-439D-9F41-239968959C8A}" srcOrd="4" destOrd="0" presId="urn:microsoft.com/office/officeart/2005/8/layout/chevron1"/>
    <dgm:cxn modelId="{EFEEB29E-C396-4B2C-8E4A-B05821AFDBA8}" type="presParOf" srcId="{8784986E-BECF-43B6-AFA5-142F9BB94A11}" destId="{FE34568E-49D6-4282-B6A2-169D280E0FF9}" srcOrd="5" destOrd="0" presId="urn:microsoft.com/office/officeart/2005/8/layout/chevron1"/>
    <dgm:cxn modelId="{27F503AA-6604-49F8-AFA8-A0EE0853ADBC}" type="presParOf" srcId="{8784986E-BECF-43B6-AFA5-142F9BB94A11}" destId="{E024093A-9662-4EA9-9CD4-D5E57BD36E2C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EA2AE9E-8649-4807-A4B4-C7FDC7D75F4F}" type="doc">
      <dgm:prSet loTypeId="urn:microsoft.com/office/officeart/2005/8/layout/vList3" loCatId="list" qsTypeId="urn:microsoft.com/office/officeart/2005/8/quickstyle/simple1" qsCatId="simple" csTypeId="urn:microsoft.com/office/officeart/2005/8/colors/accent1_1" csCatId="accent1" phldr="1"/>
      <dgm:spPr/>
    </dgm:pt>
    <dgm:pt modelId="{729A321D-10FF-43EB-A245-88A22FAF932C}">
      <dgm:prSet phldrT="[Texto]" custT="1"/>
      <dgm:spPr/>
      <dgm:t>
        <a:bodyPr/>
        <a:lstStyle/>
        <a:p>
          <a:pPr algn="l"/>
          <a:r>
            <a:rPr lang="es-ES" sz="1800" b="1" dirty="0"/>
            <a:t>2. </a:t>
          </a:r>
          <a:r>
            <a:rPr lang="es-ES" sz="1800" b="1" dirty="0" err="1"/>
            <a:t>Helburuak</a:t>
          </a:r>
          <a:endParaRPr lang="es-ES" sz="1800" b="1" dirty="0"/>
        </a:p>
      </dgm:t>
    </dgm:pt>
    <dgm:pt modelId="{2F58361B-04CD-43D0-AB53-94F4F9D35E55}" type="parTrans" cxnId="{AF723730-E8F2-4815-AA68-89EF125F17F2}">
      <dgm:prSet/>
      <dgm:spPr/>
      <dgm:t>
        <a:bodyPr/>
        <a:lstStyle/>
        <a:p>
          <a:pPr algn="l"/>
          <a:endParaRPr lang="es-ES" sz="2400"/>
        </a:p>
      </dgm:t>
    </dgm:pt>
    <dgm:pt modelId="{13D3F5D0-9CFB-49A1-9133-1C1ED4620949}" type="sibTrans" cxnId="{AF723730-E8F2-4815-AA68-89EF125F17F2}">
      <dgm:prSet/>
      <dgm:spPr/>
      <dgm:t>
        <a:bodyPr/>
        <a:lstStyle/>
        <a:p>
          <a:pPr algn="l"/>
          <a:endParaRPr lang="es-ES" sz="2400"/>
        </a:p>
      </dgm:t>
    </dgm:pt>
    <dgm:pt modelId="{BDD4024F-5BA7-4840-8698-49CB1BFB974F}">
      <dgm:prSet custT="1"/>
      <dgm:spPr/>
      <dgm:t>
        <a:bodyPr/>
        <a:lstStyle/>
        <a:p>
          <a:pPr algn="l"/>
          <a:r>
            <a:rPr lang="es-ES" sz="1800" dirty="0"/>
            <a:t>3. </a:t>
          </a:r>
          <a:r>
            <a:rPr lang="es-ES" sz="1800" dirty="0" err="1"/>
            <a:t>Aurrekariak</a:t>
          </a:r>
          <a:endParaRPr lang="es-ES" sz="1800" dirty="0"/>
        </a:p>
      </dgm:t>
    </dgm:pt>
    <dgm:pt modelId="{1A521DE2-EE9D-43F0-A9AD-5BEB33B97A0A}" type="parTrans" cxnId="{F3907362-BEB5-4A8C-BE10-3E2E503DF35D}">
      <dgm:prSet/>
      <dgm:spPr/>
      <dgm:t>
        <a:bodyPr/>
        <a:lstStyle/>
        <a:p>
          <a:pPr algn="l"/>
          <a:endParaRPr lang="es-ES" sz="2400"/>
        </a:p>
      </dgm:t>
    </dgm:pt>
    <dgm:pt modelId="{69F46EBC-A9CD-4343-8212-EF97FF4D65D2}" type="sibTrans" cxnId="{F3907362-BEB5-4A8C-BE10-3E2E503DF35D}">
      <dgm:prSet/>
      <dgm:spPr/>
      <dgm:t>
        <a:bodyPr/>
        <a:lstStyle/>
        <a:p>
          <a:pPr algn="l"/>
          <a:endParaRPr lang="es-ES" sz="2400"/>
        </a:p>
      </dgm:t>
    </dgm:pt>
    <dgm:pt modelId="{F2CADB80-2B94-4D9F-97FB-ED70DAC5D49B}">
      <dgm:prSet phldrT="[Texto]" custT="1"/>
      <dgm:spPr/>
      <dgm:t>
        <a:bodyPr/>
        <a:lstStyle/>
        <a:p>
          <a:pPr algn="l"/>
          <a:r>
            <a:rPr lang="es-ES" sz="1800" dirty="0"/>
            <a:t>1. </a:t>
          </a:r>
          <a:r>
            <a:rPr lang="es-ES" sz="1800" dirty="0" err="1"/>
            <a:t>Sarrera</a:t>
          </a:r>
          <a:endParaRPr lang="es-ES" sz="1800" dirty="0"/>
        </a:p>
      </dgm:t>
    </dgm:pt>
    <dgm:pt modelId="{13BD843A-0169-4D6F-9326-9342FA3E78C4}" type="parTrans" cxnId="{ABCFE177-2871-4F8F-892B-2E3D78F3B7CF}">
      <dgm:prSet/>
      <dgm:spPr/>
      <dgm:t>
        <a:bodyPr/>
        <a:lstStyle/>
        <a:p>
          <a:endParaRPr lang="es-ES"/>
        </a:p>
      </dgm:t>
    </dgm:pt>
    <dgm:pt modelId="{42925405-EF41-44E5-B6E3-195F17FA46CE}" type="sibTrans" cxnId="{ABCFE177-2871-4F8F-892B-2E3D78F3B7CF}">
      <dgm:prSet/>
      <dgm:spPr/>
      <dgm:t>
        <a:bodyPr/>
        <a:lstStyle/>
        <a:p>
          <a:endParaRPr lang="es-ES"/>
        </a:p>
      </dgm:t>
    </dgm:pt>
    <dgm:pt modelId="{A318C13D-17ED-4B2C-8D29-7E5372502350}" type="pres">
      <dgm:prSet presAssocID="{DEA2AE9E-8649-4807-A4B4-C7FDC7D75F4F}" presName="linearFlow" presStyleCnt="0">
        <dgm:presLayoutVars>
          <dgm:dir/>
          <dgm:resizeHandles val="exact"/>
        </dgm:presLayoutVars>
      </dgm:prSet>
      <dgm:spPr/>
    </dgm:pt>
    <dgm:pt modelId="{1F71C2C3-F0A4-48DC-A476-FD4654413CBF}" type="pres">
      <dgm:prSet presAssocID="{F2CADB80-2B94-4D9F-97FB-ED70DAC5D49B}" presName="composite" presStyleCnt="0"/>
      <dgm:spPr/>
    </dgm:pt>
    <dgm:pt modelId="{261CA21B-C4E4-4BCD-B14C-B4BA4ACE0EE8}" type="pres">
      <dgm:prSet presAssocID="{F2CADB80-2B94-4D9F-97FB-ED70DAC5D49B}" presName="imgShp" presStyleLbl="fgImgPlace1" presStyleIdx="0" presStyleCnt="3"/>
      <dgm:spPr/>
    </dgm:pt>
    <dgm:pt modelId="{1C227BDE-6212-4260-BA8F-CA186D5A525A}" type="pres">
      <dgm:prSet presAssocID="{F2CADB80-2B94-4D9F-97FB-ED70DAC5D49B}" presName="txShp" presStyleLbl="node1" presStyleIdx="0" presStyleCnt="3">
        <dgm:presLayoutVars>
          <dgm:bulletEnabled val="1"/>
        </dgm:presLayoutVars>
      </dgm:prSet>
      <dgm:spPr/>
    </dgm:pt>
    <dgm:pt modelId="{2FF1A598-F3FF-4CD9-8A5E-2931EFBB9B94}" type="pres">
      <dgm:prSet presAssocID="{42925405-EF41-44E5-B6E3-195F17FA46CE}" presName="spacing" presStyleCnt="0"/>
      <dgm:spPr/>
    </dgm:pt>
    <dgm:pt modelId="{3541D000-69ED-42AA-A240-67F5306F0F2A}" type="pres">
      <dgm:prSet presAssocID="{729A321D-10FF-43EB-A245-88A22FAF932C}" presName="composite" presStyleCnt="0"/>
      <dgm:spPr/>
    </dgm:pt>
    <dgm:pt modelId="{0E5D3D9D-1A82-4E53-8400-B7C88457B829}" type="pres">
      <dgm:prSet presAssocID="{729A321D-10FF-43EB-A245-88A22FAF932C}" presName="imgShp" presStyleLbl="fgImgPlace1" presStyleIdx="1" presStyleCnt="3"/>
      <dgm:spPr/>
    </dgm:pt>
    <dgm:pt modelId="{CA9A8DD4-DCB8-4A01-9B46-6FB128BCC3F6}" type="pres">
      <dgm:prSet presAssocID="{729A321D-10FF-43EB-A245-88A22FAF932C}" presName="txShp" presStyleLbl="node1" presStyleIdx="1" presStyleCnt="3">
        <dgm:presLayoutVars>
          <dgm:bulletEnabled val="1"/>
        </dgm:presLayoutVars>
      </dgm:prSet>
      <dgm:spPr/>
    </dgm:pt>
    <dgm:pt modelId="{A76136AD-E88E-4C87-9753-DD300BD75ADC}" type="pres">
      <dgm:prSet presAssocID="{13D3F5D0-9CFB-49A1-9133-1C1ED4620949}" presName="spacing" presStyleCnt="0"/>
      <dgm:spPr/>
    </dgm:pt>
    <dgm:pt modelId="{A17293DB-96EA-45DD-8C8D-EE7F3992ADAF}" type="pres">
      <dgm:prSet presAssocID="{BDD4024F-5BA7-4840-8698-49CB1BFB974F}" presName="composite" presStyleCnt="0"/>
      <dgm:spPr/>
    </dgm:pt>
    <dgm:pt modelId="{F0ED3B26-FCD6-4EDC-8892-D51DD55BBB43}" type="pres">
      <dgm:prSet presAssocID="{BDD4024F-5BA7-4840-8698-49CB1BFB974F}" presName="imgShp" presStyleLbl="fgImgPlace1" presStyleIdx="2" presStyleCnt="3"/>
      <dgm:spPr/>
    </dgm:pt>
    <dgm:pt modelId="{199F12B0-7810-43CD-91FE-3A6EC010942A}" type="pres">
      <dgm:prSet presAssocID="{BDD4024F-5BA7-4840-8698-49CB1BFB974F}" presName="txShp" presStyleLbl="node1" presStyleIdx="2" presStyleCnt="3">
        <dgm:presLayoutVars>
          <dgm:bulletEnabled val="1"/>
        </dgm:presLayoutVars>
      </dgm:prSet>
      <dgm:spPr/>
    </dgm:pt>
  </dgm:ptLst>
  <dgm:cxnLst>
    <dgm:cxn modelId="{AF723730-E8F2-4815-AA68-89EF125F17F2}" srcId="{DEA2AE9E-8649-4807-A4B4-C7FDC7D75F4F}" destId="{729A321D-10FF-43EB-A245-88A22FAF932C}" srcOrd="1" destOrd="0" parTransId="{2F58361B-04CD-43D0-AB53-94F4F9D35E55}" sibTransId="{13D3F5D0-9CFB-49A1-9133-1C1ED4620949}"/>
    <dgm:cxn modelId="{F3907362-BEB5-4A8C-BE10-3E2E503DF35D}" srcId="{DEA2AE9E-8649-4807-A4B4-C7FDC7D75F4F}" destId="{BDD4024F-5BA7-4840-8698-49CB1BFB974F}" srcOrd="2" destOrd="0" parTransId="{1A521DE2-EE9D-43F0-A9AD-5BEB33B97A0A}" sibTransId="{69F46EBC-A9CD-4343-8212-EF97FF4D65D2}"/>
    <dgm:cxn modelId="{7BBCB844-8991-4DC8-B98F-49BD5CF75093}" type="presOf" srcId="{F2CADB80-2B94-4D9F-97FB-ED70DAC5D49B}" destId="{1C227BDE-6212-4260-BA8F-CA186D5A525A}" srcOrd="0" destOrd="0" presId="urn:microsoft.com/office/officeart/2005/8/layout/vList3"/>
    <dgm:cxn modelId="{ABCFE177-2871-4F8F-892B-2E3D78F3B7CF}" srcId="{DEA2AE9E-8649-4807-A4B4-C7FDC7D75F4F}" destId="{F2CADB80-2B94-4D9F-97FB-ED70DAC5D49B}" srcOrd="0" destOrd="0" parTransId="{13BD843A-0169-4D6F-9326-9342FA3E78C4}" sibTransId="{42925405-EF41-44E5-B6E3-195F17FA46CE}"/>
    <dgm:cxn modelId="{6EF45593-09E7-497B-89BA-90C84F0AD71B}" type="presOf" srcId="{729A321D-10FF-43EB-A245-88A22FAF932C}" destId="{CA9A8DD4-DCB8-4A01-9B46-6FB128BCC3F6}" srcOrd="0" destOrd="0" presId="urn:microsoft.com/office/officeart/2005/8/layout/vList3"/>
    <dgm:cxn modelId="{3DE908C7-87F7-4BEF-9DFA-90F39E888B5A}" type="presOf" srcId="{BDD4024F-5BA7-4840-8698-49CB1BFB974F}" destId="{199F12B0-7810-43CD-91FE-3A6EC010942A}" srcOrd="0" destOrd="0" presId="urn:microsoft.com/office/officeart/2005/8/layout/vList3"/>
    <dgm:cxn modelId="{DBC99FE7-32CB-4503-A554-AEAD9820FF67}" type="presOf" srcId="{DEA2AE9E-8649-4807-A4B4-C7FDC7D75F4F}" destId="{A318C13D-17ED-4B2C-8D29-7E5372502350}" srcOrd="0" destOrd="0" presId="urn:microsoft.com/office/officeart/2005/8/layout/vList3"/>
    <dgm:cxn modelId="{E36F962C-45F0-48EC-A316-9FE3FF35ACC4}" type="presParOf" srcId="{A318C13D-17ED-4B2C-8D29-7E5372502350}" destId="{1F71C2C3-F0A4-48DC-A476-FD4654413CBF}" srcOrd="0" destOrd="0" presId="urn:microsoft.com/office/officeart/2005/8/layout/vList3"/>
    <dgm:cxn modelId="{485F1810-2DF2-4DBB-8EDF-C6A93D76C78C}" type="presParOf" srcId="{1F71C2C3-F0A4-48DC-A476-FD4654413CBF}" destId="{261CA21B-C4E4-4BCD-B14C-B4BA4ACE0EE8}" srcOrd="0" destOrd="0" presId="urn:microsoft.com/office/officeart/2005/8/layout/vList3"/>
    <dgm:cxn modelId="{A15B1793-CF7E-48E9-B1C5-576B29AF0084}" type="presParOf" srcId="{1F71C2C3-F0A4-48DC-A476-FD4654413CBF}" destId="{1C227BDE-6212-4260-BA8F-CA186D5A525A}" srcOrd="1" destOrd="0" presId="urn:microsoft.com/office/officeart/2005/8/layout/vList3"/>
    <dgm:cxn modelId="{656266BE-AFF0-4402-8752-008645B54218}" type="presParOf" srcId="{A318C13D-17ED-4B2C-8D29-7E5372502350}" destId="{2FF1A598-F3FF-4CD9-8A5E-2931EFBB9B94}" srcOrd="1" destOrd="0" presId="urn:microsoft.com/office/officeart/2005/8/layout/vList3"/>
    <dgm:cxn modelId="{5C8E0280-BE93-473E-ACB9-D3F2A7097501}" type="presParOf" srcId="{A318C13D-17ED-4B2C-8D29-7E5372502350}" destId="{3541D000-69ED-42AA-A240-67F5306F0F2A}" srcOrd="2" destOrd="0" presId="urn:microsoft.com/office/officeart/2005/8/layout/vList3"/>
    <dgm:cxn modelId="{E065F994-CF46-47A1-B18E-90FCA3772C7D}" type="presParOf" srcId="{3541D000-69ED-42AA-A240-67F5306F0F2A}" destId="{0E5D3D9D-1A82-4E53-8400-B7C88457B829}" srcOrd="0" destOrd="0" presId="urn:microsoft.com/office/officeart/2005/8/layout/vList3"/>
    <dgm:cxn modelId="{BC97F90F-0A79-4282-93AF-D4BF27334964}" type="presParOf" srcId="{3541D000-69ED-42AA-A240-67F5306F0F2A}" destId="{CA9A8DD4-DCB8-4A01-9B46-6FB128BCC3F6}" srcOrd="1" destOrd="0" presId="urn:microsoft.com/office/officeart/2005/8/layout/vList3"/>
    <dgm:cxn modelId="{AF65249D-0BC4-4F94-A7E7-709A27108CEE}" type="presParOf" srcId="{A318C13D-17ED-4B2C-8D29-7E5372502350}" destId="{A76136AD-E88E-4C87-9753-DD300BD75ADC}" srcOrd="3" destOrd="0" presId="urn:microsoft.com/office/officeart/2005/8/layout/vList3"/>
    <dgm:cxn modelId="{985B9CE2-B832-43A5-9408-01A886630C09}" type="presParOf" srcId="{A318C13D-17ED-4B2C-8D29-7E5372502350}" destId="{A17293DB-96EA-45DD-8C8D-EE7F3992ADAF}" srcOrd="4" destOrd="0" presId="urn:microsoft.com/office/officeart/2005/8/layout/vList3"/>
    <dgm:cxn modelId="{8F8D6352-1EBB-4B5C-BC13-3741E8C06039}" type="presParOf" srcId="{A17293DB-96EA-45DD-8C8D-EE7F3992ADAF}" destId="{F0ED3B26-FCD6-4EDC-8892-D51DD55BBB43}" srcOrd="0" destOrd="0" presId="urn:microsoft.com/office/officeart/2005/8/layout/vList3"/>
    <dgm:cxn modelId="{FAD5D00A-145A-4EBC-B311-EB16C93B3A0F}" type="presParOf" srcId="{A17293DB-96EA-45DD-8C8D-EE7F3992ADAF}" destId="{199F12B0-7810-43CD-91FE-3A6EC010942A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DEA2AE9E-8649-4807-A4B4-C7FDC7D75F4F}" type="doc">
      <dgm:prSet loTypeId="urn:microsoft.com/office/officeart/2005/8/layout/vList3" loCatId="list" qsTypeId="urn:microsoft.com/office/officeart/2005/8/quickstyle/simple1" qsCatId="simple" csTypeId="urn:microsoft.com/office/officeart/2005/8/colors/accent1_1" csCatId="accent1" phldr="1"/>
      <dgm:spPr/>
    </dgm:pt>
    <dgm:pt modelId="{729A321D-10FF-43EB-A245-88A22FAF932C}">
      <dgm:prSet phldrT="[Texto]" custT="1"/>
      <dgm:spPr/>
      <dgm:t>
        <a:bodyPr/>
        <a:lstStyle/>
        <a:p>
          <a:pPr algn="l"/>
          <a:r>
            <a:rPr lang="es-ES" sz="1800" b="1" dirty="0"/>
            <a:t>3. </a:t>
          </a:r>
          <a:r>
            <a:rPr lang="es-ES" sz="1800" b="1" dirty="0" err="1"/>
            <a:t>Aurrekariak</a:t>
          </a:r>
          <a:endParaRPr lang="es-ES" sz="1800" b="1" dirty="0"/>
        </a:p>
      </dgm:t>
    </dgm:pt>
    <dgm:pt modelId="{2F58361B-04CD-43D0-AB53-94F4F9D35E55}" type="parTrans" cxnId="{AF723730-E8F2-4815-AA68-89EF125F17F2}">
      <dgm:prSet/>
      <dgm:spPr/>
      <dgm:t>
        <a:bodyPr/>
        <a:lstStyle/>
        <a:p>
          <a:pPr algn="l"/>
          <a:endParaRPr lang="es-ES" sz="2400"/>
        </a:p>
      </dgm:t>
    </dgm:pt>
    <dgm:pt modelId="{13D3F5D0-9CFB-49A1-9133-1C1ED4620949}" type="sibTrans" cxnId="{AF723730-E8F2-4815-AA68-89EF125F17F2}">
      <dgm:prSet/>
      <dgm:spPr/>
      <dgm:t>
        <a:bodyPr/>
        <a:lstStyle/>
        <a:p>
          <a:pPr algn="l"/>
          <a:endParaRPr lang="es-ES" sz="2400"/>
        </a:p>
      </dgm:t>
    </dgm:pt>
    <dgm:pt modelId="{BDD4024F-5BA7-4840-8698-49CB1BFB974F}">
      <dgm:prSet custT="1"/>
      <dgm:spPr/>
      <dgm:t>
        <a:bodyPr/>
        <a:lstStyle/>
        <a:p>
          <a:pPr algn="l"/>
          <a:r>
            <a:rPr lang="es-ES" sz="1800" dirty="0"/>
            <a:t>4. </a:t>
          </a:r>
          <a:r>
            <a:rPr lang="es-ES" sz="1800" dirty="0" err="1"/>
            <a:t>Egungo</a:t>
          </a:r>
          <a:r>
            <a:rPr lang="es-ES" sz="1800" dirty="0"/>
            <a:t> </a:t>
          </a:r>
          <a:r>
            <a:rPr lang="es-ES" sz="1800" dirty="0" err="1"/>
            <a:t>Egoera</a:t>
          </a:r>
          <a:endParaRPr lang="es-ES" sz="1800" dirty="0"/>
        </a:p>
      </dgm:t>
    </dgm:pt>
    <dgm:pt modelId="{1A521DE2-EE9D-43F0-A9AD-5BEB33B97A0A}" type="parTrans" cxnId="{F3907362-BEB5-4A8C-BE10-3E2E503DF35D}">
      <dgm:prSet/>
      <dgm:spPr/>
      <dgm:t>
        <a:bodyPr/>
        <a:lstStyle/>
        <a:p>
          <a:pPr algn="l"/>
          <a:endParaRPr lang="es-ES" sz="2400"/>
        </a:p>
      </dgm:t>
    </dgm:pt>
    <dgm:pt modelId="{69F46EBC-A9CD-4343-8212-EF97FF4D65D2}" type="sibTrans" cxnId="{F3907362-BEB5-4A8C-BE10-3E2E503DF35D}">
      <dgm:prSet/>
      <dgm:spPr/>
      <dgm:t>
        <a:bodyPr/>
        <a:lstStyle/>
        <a:p>
          <a:pPr algn="l"/>
          <a:endParaRPr lang="es-ES" sz="2400"/>
        </a:p>
      </dgm:t>
    </dgm:pt>
    <dgm:pt modelId="{F2CADB80-2B94-4D9F-97FB-ED70DAC5D49B}">
      <dgm:prSet phldrT="[Texto]" custT="1"/>
      <dgm:spPr/>
      <dgm:t>
        <a:bodyPr/>
        <a:lstStyle/>
        <a:p>
          <a:pPr algn="l"/>
          <a:r>
            <a:rPr lang="es-ES" sz="1800" dirty="0"/>
            <a:t>2. </a:t>
          </a:r>
          <a:r>
            <a:rPr lang="es-ES" sz="1800" dirty="0" err="1"/>
            <a:t>Helburuak</a:t>
          </a:r>
          <a:endParaRPr lang="es-ES" sz="1800" dirty="0"/>
        </a:p>
      </dgm:t>
    </dgm:pt>
    <dgm:pt modelId="{13BD843A-0169-4D6F-9326-9342FA3E78C4}" type="parTrans" cxnId="{ABCFE177-2871-4F8F-892B-2E3D78F3B7CF}">
      <dgm:prSet/>
      <dgm:spPr/>
      <dgm:t>
        <a:bodyPr/>
        <a:lstStyle/>
        <a:p>
          <a:endParaRPr lang="es-ES"/>
        </a:p>
      </dgm:t>
    </dgm:pt>
    <dgm:pt modelId="{42925405-EF41-44E5-B6E3-195F17FA46CE}" type="sibTrans" cxnId="{ABCFE177-2871-4F8F-892B-2E3D78F3B7CF}">
      <dgm:prSet/>
      <dgm:spPr/>
      <dgm:t>
        <a:bodyPr/>
        <a:lstStyle/>
        <a:p>
          <a:endParaRPr lang="es-ES"/>
        </a:p>
      </dgm:t>
    </dgm:pt>
    <dgm:pt modelId="{A318C13D-17ED-4B2C-8D29-7E5372502350}" type="pres">
      <dgm:prSet presAssocID="{DEA2AE9E-8649-4807-A4B4-C7FDC7D75F4F}" presName="linearFlow" presStyleCnt="0">
        <dgm:presLayoutVars>
          <dgm:dir/>
          <dgm:resizeHandles val="exact"/>
        </dgm:presLayoutVars>
      </dgm:prSet>
      <dgm:spPr/>
    </dgm:pt>
    <dgm:pt modelId="{1F71C2C3-F0A4-48DC-A476-FD4654413CBF}" type="pres">
      <dgm:prSet presAssocID="{F2CADB80-2B94-4D9F-97FB-ED70DAC5D49B}" presName="composite" presStyleCnt="0"/>
      <dgm:spPr/>
    </dgm:pt>
    <dgm:pt modelId="{261CA21B-C4E4-4BCD-B14C-B4BA4ACE0EE8}" type="pres">
      <dgm:prSet presAssocID="{F2CADB80-2B94-4D9F-97FB-ED70DAC5D49B}" presName="imgShp" presStyleLbl="fgImgPlace1" presStyleIdx="0" presStyleCnt="3"/>
      <dgm:spPr/>
    </dgm:pt>
    <dgm:pt modelId="{1C227BDE-6212-4260-BA8F-CA186D5A525A}" type="pres">
      <dgm:prSet presAssocID="{F2CADB80-2B94-4D9F-97FB-ED70DAC5D49B}" presName="txShp" presStyleLbl="node1" presStyleIdx="0" presStyleCnt="3">
        <dgm:presLayoutVars>
          <dgm:bulletEnabled val="1"/>
        </dgm:presLayoutVars>
      </dgm:prSet>
      <dgm:spPr/>
    </dgm:pt>
    <dgm:pt modelId="{2FF1A598-F3FF-4CD9-8A5E-2931EFBB9B94}" type="pres">
      <dgm:prSet presAssocID="{42925405-EF41-44E5-B6E3-195F17FA46CE}" presName="spacing" presStyleCnt="0"/>
      <dgm:spPr/>
    </dgm:pt>
    <dgm:pt modelId="{3541D000-69ED-42AA-A240-67F5306F0F2A}" type="pres">
      <dgm:prSet presAssocID="{729A321D-10FF-43EB-A245-88A22FAF932C}" presName="composite" presStyleCnt="0"/>
      <dgm:spPr/>
    </dgm:pt>
    <dgm:pt modelId="{0E5D3D9D-1A82-4E53-8400-B7C88457B829}" type="pres">
      <dgm:prSet presAssocID="{729A321D-10FF-43EB-A245-88A22FAF932C}" presName="imgShp" presStyleLbl="fgImgPlace1" presStyleIdx="1" presStyleCnt="3"/>
      <dgm:spPr/>
    </dgm:pt>
    <dgm:pt modelId="{CA9A8DD4-DCB8-4A01-9B46-6FB128BCC3F6}" type="pres">
      <dgm:prSet presAssocID="{729A321D-10FF-43EB-A245-88A22FAF932C}" presName="txShp" presStyleLbl="node1" presStyleIdx="1" presStyleCnt="3">
        <dgm:presLayoutVars>
          <dgm:bulletEnabled val="1"/>
        </dgm:presLayoutVars>
      </dgm:prSet>
      <dgm:spPr/>
    </dgm:pt>
    <dgm:pt modelId="{A76136AD-E88E-4C87-9753-DD300BD75ADC}" type="pres">
      <dgm:prSet presAssocID="{13D3F5D0-9CFB-49A1-9133-1C1ED4620949}" presName="spacing" presStyleCnt="0"/>
      <dgm:spPr/>
    </dgm:pt>
    <dgm:pt modelId="{A17293DB-96EA-45DD-8C8D-EE7F3992ADAF}" type="pres">
      <dgm:prSet presAssocID="{BDD4024F-5BA7-4840-8698-49CB1BFB974F}" presName="composite" presStyleCnt="0"/>
      <dgm:spPr/>
    </dgm:pt>
    <dgm:pt modelId="{F0ED3B26-FCD6-4EDC-8892-D51DD55BBB43}" type="pres">
      <dgm:prSet presAssocID="{BDD4024F-5BA7-4840-8698-49CB1BFB974F}" presName="imgShp" presStyleLbl="fgImgPlace1" presStyleIdx="2" presStyleCnt="3"/>
      <dgm:spPr/>
    </dgm:pt>
    <dgm:pt modelId="{199F12B0-7810-43CD-91FE-3A6EC010942A}" type="pres">
      <dgm:prSet presAssocID="{BDD4024F-5BA7-4840-8698-49CB1BFB974F}" presName="txShp" presStyleLbl="node1" presStyleIdx="2" presStyleCnt="3">
        <dgm:presLayoutVars>
          <dgm:bulletEnabled val="1"/>
        </dgm:presLayoutVars>
      </dgm:prSet>
      <dgm:spPr/>
    </dgm:pt>
  </dgm:ptLst>
  <dgm:cxnLst>
    <dgm:cxn modelId="{AF723730-E8F2-4815-AA68-89EF125F17F2}" srcId="{DEA2AE9E-8649-4807-A4B4-C7FDC7D75F4F}" destId="{729A321D-10FF-43EB-A245-88A22FAF932C}" srcOrd="1" destOrd="0" parTransId="{2F58361B-04CD-43D0-AB53-94F4F9D35E55}" sibTransId="{13D3F5D0-9CFB-49A1-9133-1C1ED4620949}"/>
    <dgm:cxn modelId="{F3907362-BEB5-4A8C-BE10-3E2E503DF35D}" srcId="{DEA2AE9E-8649-4807-A4B4-C7FDC7D75F4F}" destId="{BDD4024F-5BA7-4840-8698-49CB1BFB974F}" srcOrd="2" destOrd="0" parTransId="{1A521DE2-EE9D-43F0-A9AD-5BEB33B97A0A}" sibTransId="{69F46EBC-A9CD-4343-8212-EF97FF4D65D2}"/>
    <dgm:cxn modelId="{7BBCB844-8991-4DC8-B98F-49BD5CF75093}" type="presOf" srcId="{F2CADB80-2B94-4D9F-97FB-ED70DAC5D49B}" destId="{1C227BDE-6212-4260-BA8F-CA186D5A525A}" srcOrd="0" destOrd="0" presId="urn:microsoft.com/office/officeart/2005/8/layout/vList3"/>
    <dgm:cxn modelId="{ABCFE177-2871-4F8F-892B-2E3D78F3B7CF}" srcId="{DEA2AE9E-8649-4807-A4B4-C7FDC7D75F4F}" destId="{F2CADB80-2B94-4D9F-97FB-ED70DAC5D49B}" srcOrd="0" destOrd="0" parTransId="{13BD843A-0169-4D6F-9326-9342FA3E78C4}" sibTransId="{42925405-EF41-44E5-B6E3-195F17FA46CE}"/>
    <dgm:cxn modelId="{6EF45593-09E7-497B-89BA-90C84F0AD71B}" type="presOf" srcId="{729A321D-10FF-43EB-A245-88A22FAF932C}" destId="{CA9A8DD4-DCB8-4A01-9B46-6FB128BCC3F6}" srcOrd="0" destOrd="0" presId="urn:microsoft.com/office/officeart/2005/8/layout/vList3"/>
    <dgm:cxn modelId="{3DE908C7-87F7-4BEF-9DFA-90F39E888B5A}" type="presOf" srcId="{BDD4024F-5BA7-4840-8698-49CB1BFB974F}" destId="{199F12B0-7810-43CD-91FE-3A6EC010942A}" srcOrd="0" destOrd="0" presId="urn:microsoft.com/office/officeart/2005/8/layout/vList3"/>
    <dgm:cxn modelId="{DBC99FE7-32CB-4503-A554-AEAD9820FF67}" type="presOf" srcId="{DEA2AE9E-8649-4807-A4B4-C7FDC7D75F4F}" destId="{A318C13D-17ED-4B2C-8D29-7E5372502350}" srcOrd="0" destOrd="0" presId="urn:microsoft.com/office/officeart/2005/8/layout/vList3"/>
    <dgm:cxn modelId="{E36F962C-45F0-48EC-A316-9FE3FF35ACC4}" type="presParOf" srcId="{A318C13D-17ED-4B2C-8D29-7E5372502350}" destId="{1F71C2C3-F0A4-48DC-A476-FD4654413CBF}" srcOrd="0" destOrd="0" presId="urn:microsoft.com/office/officeart/2005/8/layout/vList3"/>
    <dgm:cxn modelId="{485F1810-2DF2-4DBB-8EDF-C6A93D76C78C}" type="presParOf" srcId="{1F71C2C3-F0A4-48DC-A476-FD4654413CBF}" destId="{261CA21B-C4E4-4BCD-B14C-B4BA4ACE0EE8}" srcOrd="0" destOrd="0" presId="urn:microsoft.com/office/officeart/2005/8/layout/vList3"/>
    <dgm:cxn modelId="{A15B1793-CF7E-48E9-B1C5-576B29AF0084}" type="presParOf" srcId="{1F71C2C3-F0A4-48DC-A476-FD4654413CBF}" destId="{1C227BDE-6212-4260-BA8F-CA186D5A525A}" srcOrd="1" destOrd="0" presId="urn:microsoft.com/office/officeart/2005/8/layout/vList3"/>
    <dgm:cxn modelId="{656266BE-AFF0-4402-8752-008645B54218}" type="presParOf" srcId="{A318C13D-17ED-4B2C-8D29-7E5372502350}" destId="{2FF1A598-F3FF-4CD9-8A5E-2931EFBB9B94}" srcOrd="1" destOrd="0" presId="urn:microsoft.com/office/officeart/2005/8/layout/vList3"/>
    <dgm:cxn modelId="{5C8E0280-BE93-473E-ACB9-D3F2A7097501}" type="presParOf" srcId="{A318C13D-17ED-4B2C-8D29-7E5372502350}" destId="{3541D000-69ED-42AA-A240-67F5306F0F2A}" srcOrd="2" destOrd="0" presId="urn:microsoft.com/office/officeart/2005/8/layout/vList3"/>
    <dgm:cxn modelId="{E065F994-CF46-47A1-B18E-90FCA3772C7D}" type="presParOf" srcId="{3541D000-69ED-42AA-A240-67F5306F0F2A}" destId="{0E5D3D9D-1A82-4E53-8400-B7C88457B829}" srcOrd="0" destOrd="0" presId="urn:microsoft.com/office/officeart/2005/8/layout/vList3"/>
    <dgm:cxn modelId="{BC97F90F-0A79-4282-93AF-D4BF27334964}" type="presParOf" srcId="{3541D000-69ED-42AA-A240-67F5306F0F2A}" destId="{CA9A8DD4-DCB8-4A01-9B46-6FB128BCC3F6}" srcOrd="1" destOrd="0" presId="urn:microsoft.com/office/officeart/2005/8/layout/vList3"/>
    <dgm:cxn modelId="{AF65249D-0BC4-4F94-A7E7-709A27108CEE}" type="presParOf" srcId="{A318C13D-17ED-4B2C-8D29-7E5372502350}" destId="{A76136AD-E88E-4C87-9753-DD300BD75ADC}" srcOrd="3" destOrd="0" presId="urn:microsoft.com/office/officeart/2005/8/layout/vList3"/>
    <dgm:cxn modelId="{985B9CE2-B832-43A5-9408-01A886630C09}" type="presParOf" srcId="{A318C13D-17ED-4B2C-8D29-7E5372502350}" destId="{A17293DB-96EA-45DD-8C8D-EE7F3992ADAF}" srcOrd="4" destOrd="0" presId="urn:microsoft.com/office/officeart/2005/8/layout/vList3"/>
    <dgm:cxn modelId="{8F8D6352-1EBB-4B5C-BC13-3741E8C06039}" type="presParOf" srcId="{A17293DB-96EA-45DD-8C8D-EE7F3992ADAF}" destId="{F0ED3B26-FCD6-4EDC-8892-D51DD55BBB43}" srcOrd="0" destOrd="0" presId="urn:microsoft.com/office/officeart/2005/8/layout/vList3"/>
    <dgm:cxn modelId="{FAD5D00A-145A-4EBC-B311-EB16C93B3A0F}" type="presParOf" srcId="{A17293DB-96EA-45DD-8C8D-EE7F3992ADAF}" destId="{199F12B0-7810-43CD-91FE-3A6EC010942A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DEA2AE9E-8649-4807-A4B4-C7FDC7D75F4F}" type="doc">
      <dgm:prSet loTypeId="urn:microsoft.com/office/officeart/2005/8/layout/vList3" loCatId="list" qsTypeId="urn:microsoft.com/office/officeart/2005/8/quickstyle/simple1" qsCatId="simple" csTypeId="urn:microsoft.com/office/officeart/2005/8/colors/accent1_1" csCatId="accent1" phldr="1"/>
      <dgm:spPr/>
    </dgm:pt>
    <dgm:pt modelId="{729A321D-10FF-43EB-A245-88A22FAF932C}">
      <dgm:prSet phldrT="[Texto]" custT="1"/>
      <dgm:spPr/>
      <dgm:t>
        <a:bodyPr/>
        <a:lstStyle/>
        <a:p>
          <a:pPr algn="l"/>
          <a:r>
            <a:rPr lang="es-ES" sz="1800" b="1" dirty="0"/>
            <a:t>3. </a:t>
          </a:r>
          <a:r>
            <a:rPr lang="es-ES" sz="1800" b="1" dirty="0" err="1"/>
            <a:t>Aurrekariak</a:t>
          </a:r>
          <a:endParaRPr lang="es-ES" sz="1800" b="1" dirty="0"/>
        </a:p>
      </dgm:t>
    </dgm:pt>
    <dgm:pt modelId="{2F58361B-04CD-43D0-AB53-94F4F9D35E55}" type="parTrans" cxnId="{AF723730-E8F2-4815-AA68-89EF125F17F2}">
      <dgm:prSet/>
      <dgm:spPr/>
      <dgm:t>
        <a:bodyPr/>
        <a:lstStyle/>
        <a:p>
          <a:pPr algn="l"/>
          <a:endParaRPr lang="es-ES" sz="2400"/>
        </a:p>
      </dgm:t>
    </dgm:pt>
    <dgm:pt modelId="{13D3F5D0-9CFB-49A1-9133-1C1ED4620949}" type="sibTrans" cxnId="{AF723730-E8F2-4815-AA68-89EF125F17F2}">
      <dgm:prSet/>
      <dgm:spPr/>
      <dgm:t>
        <a:bodyPr/>
        <a:lstStyle/>
        <a:p>
          <a:pPr algn="l"/>
          <a:endParaRPr lang="es-ES" sz="2400"/>
        </a:p>
      </dgm:t>
    </dgm:pt>
    <dgm:pt modelId="{BDD4024F-5BA7-4840-8698-49CB1BFB974F}">
      <dgm:prSet custT="1"/>
      <dgm:spPr/>
      <dgm:t>
        <a:bodyPr/>
        <a:lstStyle/>
        <a:p>
          <a:pPr algn="l"/>
          <a:r>
            <a:rPr lang="es-ES" sz="1800" dirty="0"/>
            <a:t>4. </a:t>
          </a:r>
          <a:r>
            <a:rPr lang="es-ES" sz="1800" dirty="0" err="1"/>
            <a:t>Egungo</a:t>
          </a:r>
          <a:r>
            <a:rPr lang="es-ES" sz="1800" dirty="0"/>
            <a:t> </a:t>
          </a:r>
          <a:r>
            <a:rPr lang="es-ES" sz="1800" dirty="0" err="1"/>
            <a:t>Egoera</a:t>
          </a:r>
          <a:endParaRPr lang="es-ES" sz="1800" dirty="0"/>
        </a:p>
      </dgm:t>
    </dgm:pt>
    <dgm:pt modelId="{1A521DE2-EE9D-43F0-A9AD-5BEB33B97A0A}" type="parTrans" cxnId="{F3907362-BEB5-4A8C-BE10-3E2E503DF35D}">
      <dgm:prSet/>
      <dgm:spPr/>
      <dgm:t>
        <a:bodyPr/>
        <a:lstStyle/>
        <a:p>
          <a:pPr algn="l"/>
          <a:endParaRPr lang="es-ES" sz="2400"/>
        </a:p>
      </dgm:t>
    </dgm:pt>
    <dgm:pt modelId="{69F46EBC-A9CD-4343-8212-EF97FF4D65D2}" type="sibTrans" cxnId="{F3907362-BEB5-4A8C-BE10-3E2E503DF35D}">
      <dgm:prSet/>
      <dgm:spPr/>
      <dgm:t>
        <a:bodyPr/>
        <a:lstStyle/>
        <a:p>
          <a:pPr algn="l"/>
          <a:endParaRPr lang="es-ES" sz="2400"/>
        </a:p>
      </dgm:t>
    </dgm:pt>
    <dgm:pt modelId="{F2CADB80-2B94-4D9F-97FB-ED70DAC5D49B}">
      <dgm:prSet phldrT="[Texto]" custT="1"/>
      <dgm:spPr/>
      <dgm:t>
        <a:bodyPr/>
        <a:lstStyle/>
        <a:p>
          <a:pPr algn="l"/>
          <a:r>
            <a:rPr lang="es-ES" sz="1800" dirty="0"/>
            <a:t>2. </a:t>
          </a:r>
          <a:r>
            <a:rPr lang="es-ES" sz="1800" dirty="0" err="1"/>
            <a:t>Helburuak</a:t>
          </a:r>
          <a:endParaRPr lang="es-ES" sz="1800" dirty="0"/>
        </a:p>
      </dgm:t>
    </dgm:pt>
    <dgm:pt modelId="{13BD843A-0169-4D6F-9326-9342FA3E78C4}" type="parTrans" cxnId="{ABCFE177-2871-4F8F-892B-2E3D78F3B7CF}">
      <dgm:prSet/>
      <dgm:spPr/>
      <dgm:t>
        <a:bodyPr/>
        <a:lstStyle/>
        <a:p>
          <a:endParaRPr lang="es-ES"/>
        </a:p>
      </dgm:t>
    </dgm:pt>
    <dgm:pt modelId="{42925405-EF41-44E5-B6E3-195F17FA46CE}" type="sibTrans" cxnId="{ABCFE177-2871-4F8F-892B-2E3D78F3B7CF}">
      <dgm:prSet/>
      <dgm:spPr/>
      <dgm:t>
        <a:bodyPr/>
        <a:lstStyle/>
        <a:p>
          <a:endParaRPr lang="es-ES"/>
        </a:p>
      </dgm:t>
    </dgm:pt>
    <dgm:pt modelId="{A318C13D-17ED-4B2C-8D29-7E5372502350}" type="pres">
      <dgm:prSet presAssocID="{DEA2AE9E-8649-4807-A4B4-C7FDC7D75F4F}" presName="linearFlow" presStyleCnt="0">
        <dgm:presLayoutVars>
          <dgm:dir/>
          <dgm:resizeHandles val="exact"/>
        </dgm:presLayoutVars>
      </dgm:prSet>
      <dgm:spPr/>
    </dgm:pt>
    <dgm:pt modelId="{1F71C2C3-F0A4-48DC-A476-FD4654413CBF}" type="pres">
      <dgm:prSet presAssocID="{F2CADB80-2B94-4D9F-97FB-ED70DAC5D49B}" presName="composite" presStyleCnt="0"/>
      <dgm:spPr/>
    </dgm:pt>
    <dgm:pt modelId="{261CA21B-C4E4-4BCD-B14C-B4BA4ACE0EE8}" type="pres">
      <dgm:prSet presAssocID="{F2CADB80-2B94-4D9F-97FB-ED70DAC5D49B}" presName="imgShp" presStyleLbl="fgImgPlace1" presStyleIdx="0" presStyleCnt="3"/>
      <dgm:spPr/>
    </dgm:pt>
    <dgm:pt modelId="{1C227BDE-6212-4260-BA8F-CA186D5A525A}" type="pres">
      <dgm:prSet presAssocID="{F2CADB80-2B94-4D9F-97FB-ED70DAC5D49B}" presName="txShp" presStyleLbl="node1" presStyleIdx="0" presStyleCnt="3">
        <dgm:presLayoutVars>
          <dgm:bulletEnabled val="1"/>
        </dgm:presLayoutVars>
      </dgm:prSet>
      <dgm:spPr/>
    </dgm:pt>
    <dgm:pt modelId="{2FF1A598-F3FF-4CD9-8A5E-2931EFBB9B94}" type="pres">
      <dgm:prSet presAssocID="{42925405-EF41-44E5-B6E3-195F17FA46CE}" presName="spacing" presStyleCnt="0"/>
      <dgm:spPr/>
    </dgm:pt>
    <dgm:pt modelId="{3541D000-69ED-42AA-A240-67F5306F0F2A}" type="pres">
      <dgm:prSet presAssocID="{729A321D-10FF-43EB-A245-88A22FAF932C}" presName="composite" presStyleCnt="0"/>
      <dgm:spPr/>
    </dgm:pt>
    <dgm:pt modelId="{0E5D3D9D-1A82-4E53-8400-B7C88457B829}" type="pres">
      <dgm:prSet presAssocID="{729A321D-10FF-43EB-A245-88A22FAF932C}" presName="imgShp" presStyleLbl="fgImgPlace1" presStyleIdx="1" presStyleCnt="3"/>
      <dgm:spPr/>
    </dgm:pt>
    <dgm:pt modelId="{CA9A8DD4-DCB8-4A01-9B46-6FB128BCC3F6}" type="pres">
      <dgm:prSet presAssocID="{729A321D-10FF-43EB-A245-88A22FAF932C}" presName="txShp" presStyleLbl="node1" presStyleIdx="1" presStyleCnt="3">
        <dgm:presLayoutVars>
          <dgm:bulletEnabled val="1"/>
        </dgm:presLayoutVars>
      </dgm:prSet>
      <dgm:spPr/>
    </dgm:pt>
    <dgm:pt modelId="{A76136AD-E88E-4C87-9753-DD300BD75ADC}" type="pres">
      <dgm:prSet presAssocID="{13D3F5D0-9CFB-49A1-9133-1C1ED4620949}" presName="spacing" presStyleCnt="0"/>
      <dgm:spPr/>
    </dgm:pt>
    <dgm:pt modelId="{A17293DB-96EA-45DD-8C8D-EE7F3992ADAF}" type="pres">
      <dgm:prSet presAssocID="{BDD4024F-5BA7-4840-8698-49CB1BFB974F}" presName="composite" presStyleCnt="0"/>
      <dgm:spPr/>
    </dgm:pt>
    <dgm:pt modelId="{F0ED3B26-FCD6-4EDC-8892-D51DD55BBB43}" type="pres">
      <dgm:prSet presAssocID="{BDD4024F-5BA7-4840-8698-49CB1BFB974F}" presName="imgShp" presStyleLbl="fgImgPlace1" presStyleIdx="2" presStyleCnt="3"/>
      <dgm:spPr/>
    </dgm:pt>
    <dgm:pt modelId="{199F12B0-7810-43CD-91FE-3A6EC010942A}" type="pres">
      <dgm:prSet presAssocID="{BDD4024F-5BA7-4840-8698-49CB1BFB974F}" presName="txShp" presStyleLbl="node1" presStyleIdx="2" presStyleCnt="3">
        <dgm:presLayoutVars>
          <dgm:bulletEnabled val="1"/>
        </dgm:presLayoutVars>
      </dgm:prSet>
      <dgm:spPr/>
    </dgm:pt>
  </dgm:ptLst>
  <dgm:cxnLst>
    <dgm:cxn modelId="{AF723730-E8F2-4815-AA68-89EF125F17F2}" srcId="{DEA2AE9E-8649-4807-A4B4-C7FDC7D75F4F}" destId="{729A321D-10FF-43EB-A245-88A22FAF932C}" srcOrd="1" destOrd="0" parTransId="{2F58361B-04CD-43D0-AB53-94F4F9D35E55}" sibTransId="{13D3F5D0-9CFB-49A1-9133-1C1ED4620949}"/>
    <dgm:cxn modelId="{F3907362-BEB5-4A8C-BE10-3E2E503DF35D}" srcId="{DEA2AE9E-8649-4807-A4B4-C7FDC7D75F4F}" destId="{BDD4024F-5BA7-4840-8698-49CB1BFB974F}" srcOrd="2" destOrd="0" parTransId="{1A521DE2-EE9D-43F0-A9AD-5BEB33B97A0A}" sibTransId="{69F46EBC-A9CD-4343-8212-EF97FF4D65D2}"/>
    <dgm:cxn modelId="{7BBCB844-8991-4DC8-B98F-49BD5CF75093}" type="presOf" srcId="{F2CADB80-2B94-4D9F-97FB-ED70DAC5D49B}" destId="{1C227BDE-6212-4260-BA8F-CA186D5A525A}" srcOrd="0" destOrd="0" presId="urn:microsoft.com/office/officeart/2005/8/layout/vList3"/>
    <dgm:cxn modelId="{ABCFE177-2871-4F8F-892B-2E3D78F3B7CF}" srcId="{DEA2AE9E-8649-4807-A4B4-C7FDC7D75F4F}" destId="{F2CADB80-2B94-4D9F-97FB-ED70DAC5D49B}" srcOrd="0" destOrd="0" parTransId="{13BD843A-0169-4D6F-9326-9342FA3E78C4}" sibTransId="{42925405-EF41-44E5-B6E3-195F17FA46CE}"/>
    <dgm:cxn modelId="{6EF45593-09E7-497B-89BA-90C84F0AD71B}" type="presOf" srcId="{729A321D-10FF-43EB-A245-88A22FAF932C}" destId="{CA9A8DD4-DCB8-4A01-9B46-6FB128BCC3F6}" srcOrd="0" destOrd="0" presId="urn:microsoft.com/office/officeart/2005/8/layout/vList3"/>
    <dgm:cxn modelId="{3DE908C7-87F7-4BEF-9DFA-90F39E888B5A}" type="presOf" srcId="{BDD4024F-5BA7-4840-8698-49CB1BFB974F}" destId="{199F12B0-7810-43CD-91FE-3A6EC010942A}" srcOrd="0" destOrd="0" presId="urn:microsoft.com/office/officeart/2005/8/layout/vList3"/>
    <dgm:cxn modelId="{DBC99FE7-32CB-4503-A554-AEAD9820FF67}" type="presOf" srcId="{DEA2AE9E-8649-4807-A4B4-C7FDC7D75F4F}" destId="{A318C13D-17ED-4B2C-8D29-7E5372502350}" srcOrd="0" destOrd="0" presId="urn:microsoft.com/office/officeart/2005/8/layout/vList3"/>
    <dgm:cxn modelId="{E36F962C-45F0-48EC-A316-9FE3FF35ACC4}" type="presParOf" srcId="{A318C13D-17ED-4B2C-8D29-7E5372502350}" destId="{1F71C2C3-F0A4-48DC-A476-FD4654413CBF}" srcOrd="0" destOrd="0" presId="urn:microsoft.com/office/officeart/2005/8/layout/vList3"/>
    <dgm:cxn modelId="{485F1810-2DF2-4DBB-8EDF-C6A93D76C78C}" type="presParOf" srcId="{1F71C2C3-F0A4-48DC-A476-FD4654413CBF}" destId="{261CA21B-C4E4-4BCD-B14C-B4BA4ACE0EE8}" srcOrd="0" destOrd="0" presId="urn:microsoft.com/office/officeart/2005/8/layout/vList3"/>
    <dgm:cxn modelId="{A15B1793-CF7E-48E9-B1C5-576B29AF0084}" type="presParOf" srcId="{1F71C2C3-F0A4-48DC-A476-FD4654413CBF}" destId="{1C227BDE-6212-4260-BA8F-CA186D5A525A}" srcOrd="1" destOrd="0" presId="urn:microsoft.com/office/officeart/2005/8/layout/vList3"/>
    <dgm:cxn modelId="{656266BE-AFF0-4402-8752-008645B54218}" type="presParOf" srcId="{A318C13D-17ED-4B2C-8D29-7E5372502350}" destId="{2FF1A598-F3FF-4CD9-8A5E-2931EFBB9B94}" srcOrd="1" destOrd="0" presId="urn:microsoft.com/office/officeart/2005/8/layout/vList3"/>
    <dgm:cxn modelId="{5C8E0280-BE93-473E-ACB9-D3F2A7097501}" type="presParOf" srcId="{A318C13D-17ED-4B2C-8D29-7E5372502350}" destId="{3541D000-69ED-42AA-A240-67F5306F0F2A}" srcOrd="2" destOrd="0" presId="urn:microsoft.com/office/officeart/2005/8/layout/vList3"/>
    <dgm:cxn modelId="{E065F994-CF46-47A1-B18E-90FCA3772C7D}" type="presParOf" srcId="{3541D000-69ED-42AA-A240-67F5306F0F2A}" destId="{0E5D3D9D-1A82-4E53-8400-B7C88457B829}" srcOrd="0" destOrd="0" presId="urn:microsoft.com/office/officeart/2005/8/layout/vList3"/>
    <dgm:cxn modelId="{BC97F90F-0A79-4282-93AF-D4BF27334964}" type="presParOf" srcId="{3541D000-69ED-42AA-A240-67F5306F0F2A}" destId="{CA9A8DD4-DCB8-4A01-9B46-6FB128BCC3F6}" srcOrd="1" destOrd="0" presId="urn:microsoft.com/office/officeart/2005/8/layout/vList3"/>
    <dgm:cxn modelId="{AF65249D-0BC4-4F94-A7E7-709A27108CEE}" type="presParOf" srcId="{A318C13D-17ED-4B2C-8D29-7E5372502350}" destId="{A76136AD-E88E-4C87-9753-DD300BD75ADC}" srcOrd="3" destOrd="0" presId="urn:microsoft.com/office/officeart/2005/8/layout/vList3"/>
    <dgm:cxn modelId="{985B9CE2-B832-43A5-9408-01A886630C09}" type="presParOf" srcId="{A318C13D-17ED-4B2C-8D29-7E5372502350}" destId="{A17293DB-96EA-45DD-8C8D-EE7F3992ADAF}" srcOrd="4" destOrd="0" presId="urn:microsoft.com/office/officeart/2005/8/layout/vList3"/>
    <dgm:cxn modelId="{8F8D6352-1EBB-4B5C-BC13-3741E8C06039}" type="presParOf" srcId="{A17293DB-96EA-45DD-8C8D-EE7F3992ADAF}" destId="{F0ED3B26-FCD6-4EDC-8892-D51DD55BBB43}" srcOrd="0" destOrd="0" presId="urn:microsoft.com/office/officeart/2005/8/layout/vList3"/>
    <dgm:cxn modelId="{FAD5D00A-145A-4EBC-B311-EB16C93B3A0F}" type="presParOf" srcId="{A17293DB-96EA-45DD-8C8D-EE7F3992ADAF}" destId="{199F12B0-7810-43CD-91FE-3A6EC010942A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DEA2AE9E-8649-4807-A4B4-C7FDC7D75F4F}" type="doc">
      <dgm:prSet loTypeId="urn:microsoft.com/office/officeart/2005/8/layout/vList3" loCatId="list" qsTypeId="urn:microsoft.com/office/officeart/2005/8/quickstyle/simple1" qsCatId="simple" csTypeId="urn:microsoft.com/office/officeart/2005/8/colors/accent1_1" csCatId="accent1" phldr="1"/>
      <dgm:spPr/>
    </dgm:pt>
    <dgm:pt modelId="{729A321D-10FF-43EB-A245-88A22FAF932C}">
      <dgm:prSet phldrT="[Texto]" custT="1"/>
      <dgm:spPr/>
      <dgm:t>
        <a:bodyPr/>
        <a:lstStyle/>
        <a:p>
          <a:pPr algn="l"/>
          <a:r>
            <a:rPr lang="es-ES" sz="1800" b="1" dirty="0"/>
            <a:t>3. </a:t>
          </a:r>
          <a:r>
            <a:rPr lang="es-ES" sz="1800" b="1" dirty="0" err="1"/>
            <a:t>Aurrekariak</a:t>
          </a:r>
          <a:endParaRPr lang="es-ES" sz="1800" b="1" dirty="0"/>
        </a:p>
      </dgm:t>
    </dgm:pt>
    <dgm:pt modelId="{2F58361B-04CD-43D0-AB53-94F4F9D35E55}" type="parTrans" cxnId="{AF723730-E8F2-4815-AA68-89EF125F17F2}">
      <dgm:prSet/>
      <dgm:spPr/>
      <dgm:t>
        <a:bodyPr/>
        <a:lstStyle/>
        <a:p>
          <a:pPr algn="l"/>
          <a:endParaRPr lang="es-ES" sz="2400"/>
        </a:p>
      </dgm:t>
    </dgm:pt>
    <dgm:pt modelId="{13D3F5D0-9CFB-49A1-9133-1C1ED4620949}" type="sibTrans" cxnId="{AF723730-E8F2-4815-AA68-89EF125F17F2}">
      <dgm:prSet/>
      <dgm:spPr/>
      <dgm:t>
        <a:bodyPr/>
        <a:lstStyle/>
        <a:p>
          <a:pPr algn="l"/>
          <a:endParaRPr lang="es-ES" sz="2400"/>
        </a:p>
      </dgm:t>
    </dgm:pt>
    <dgm:pt modelId="{BDD4024F-5BA7-4840-8698-49CB1BFB974F}">
      <dgm:prSet custT="1"/>
      <dgm:spPr/>
      <dgm:t>
        <a:bodyPr/>
        <a:lstStyle/>
        <a:p>
          <a:pPr algn="l"/>
          <a:r>
            <a:rPr lang="es-ES" sz="1800" dirty="0"/>
            <a:t>4. </a:t>
          </a:r>
          <a:r>
            <a:rPr lang="es-ES" sz="1800" dirty="0" err="1"/>
            <a:t>Egungo</a:t>
          </a:r>
          <a:r>
            <a:rPr lang="es-ES" sz="1800" dirty="0"/>
            <a:t> </a:t>
          </a:r>
          <a:r>
            <a:rPr lang="es-ES" sz="1800" dirty="0" err="1"/>
            <a:t>Egoera</a:t>
          </a:r>
          <a:endParaRPr lang="es-ES" sz="1800" dirty="0"/>
        </a:p>
      </dgm:t>
    </dgm:pt>
    <dgm:pt modelId="{1A521DE2-EE9D-43F0-A9AD-5BEB33B97A0A}" type="parTrans" cxnId="{F3907362-BEB5-4A8C-BE10-3E2E503DF35D}">
      <dgm:prSet/>
      <dgm:spPr/>
      <dgm:t>
        <a:bodyPr/>
        <a:lstStyle/>
        <a:p>
          <a:pPr algn="l"/>
          <a:endParaRPr lang="es-ES" sz="2400"/>
        </a:p>
      </dgm:t>
    </dgm:pt>
    <dgm:pt modelId="{69F46EBC-A9CD-4343-8212-EF97FF4D65D2}" type="sibTrans" cxnId="{F3907362-BEB5-4A8C-BE10-3E2E503DF35D}">
      <dgm:prSet/>
      <dgm:spPr/>
      <dgm:t>
        <a:bodyPr/>
        <a:lstStyle/>
        <a:p>
          <a:pPr algn="l"/>
          <a:endParaRPr lang="es-ES" sz="2400"/>
        </a:p>
      </dgm:t>
    </dgm:pt>
    <dgm:pt modelId="{F2CADB80-2B94-4D9F-97FB-ED70DAC5D49B}">
      <dgm:prSet phldrT="[Texto]" custT="1"/>
      <dgm:spPr/>
      <dgm:t>
        <a:bodyPr/>
        <a:lstStyle/>
        <a:p>
          <a:pPr algn="l"/>
          <a:r>
            <a:rPr lang="es-ES" sz="1800" dirty="0"/>
            <a:t>2. </a:t>
          </a:r>
          <a:r>
            <a:rPr lang="es-ES" sz="1800" dirty="0" err="1"/>
            <a:t>Helburuak</a:t>
          </a:r>
          <a:endParaRPr lang="es-ES" sz="1800" dirty="0"/>
        </a:p>
      </dgm:t>
    </dgm:pt>
    <dgm:pt modelId="{13BD843A-0169-4D6F-9326-9342FA3E78C4}" type="parTrans" cxnId="{ABCFE177-2871-4F8F-892B-2E3D78F3B7CF}">
      <dgm:prSet/>
      <dgm:spPr/>
      <dgm:t>
        <a:bodyPr/>
        <a:lstStyle/>
        <a:p>
          <a:endParaRPr lang="es-ES"/>
        </a:p>
      </dgm:t>
    </dgm:pt>
    <dgm:pt modelId="{42925405-EF41-44E5-B6E3-195F17FA46CE}" type="sibTrans" cxnId="{ABCFE177-2871-4F8F-892B-2E3D78F3B7CF}">
      <dgm:prSet/>
      <dgm:spPr/>
      <dgm:t>
        <a:bodyPr/>
        <a:lstStyle/>
        <a:p>
          <a:endParaRPr lang="es-ES"/>
        </a:p>
      </dgm:t>
    </dgm:pt>
    <dgm:pt modelId="{A318C13D-17ED-4B2C-8D29-7E5372502350}" type="pres">
      <dgm:prSet presAssocID="{DEA2AE9E-8649-4807-A4B4-C7FDC7D75F4F}" presName="linearFlow" presStyleCnt="0">
        <dgm:presLayoutVars>
          <dgm:dir/>
          <dgm:resizeHandles val="exact"/>
        </dgm:presLayoutVars>
      </dgm:prSet>
      <dgm:spPr/>
    </dgm:pt>
    <dgm:pt modelId="{1F71C2C3-F0A4-48DC-A476-FD4654413CBF}" type="pres">
      <dgm:prSet presAssocID="{F2CADB80-2B94-4D9F-97FB-ED70DAC5D49B}" presName="composite" presStyleCnt="0"/>
      <dgm:spPr/>
    </dgm:pt>
    <dgm:pt modelId="{261CA21B-C4E4-4BCD-B14C-B4BA4ACE0EE8}" type="pres">
      <dgm:prSet presAssocID="{F2CADB80-2B94-4D9F-97FB-ED70DAC5D49B}" presName="imgShp" presStyleLbl="fgImgPlace1" presStyleIdx="0" presStyleCnt="3"/>
      <dgm:spPr/>
    </dgm:pt>
    <dgm:pt modelId="{1C227BDE-6212-4260-BA8F-CA186D5A525A}" type="pres">
      <dgm:prSet presAssocID="{F2CADB80-2B94-4D9F-97FB-ED70DAC5D49B}" presName="txShp" presStyleLbl="node1" presStyleIdx="0" presStyleCnt="3">
        <dgm:presLayoutVars>
          <dgm:bulletEnabled val="1"/>
        </dgm:presLayoutVars>
      </dgm:prSet>
      <dgm:spPr/>
    </dgm:pt>
    <dgm:pt modelId="{2FF1A598-F3FF-4CD9-8A5E-2931EFBB9B94}" type="pres">
      <dgm:prSet presAssocID="{42925405-EF41-44E5-B6E3-195F17FA46CE}" presName="spacing" presStyleCnt="0"/>
      <dgm:spPr/>
    </dgm:pt>
    <dgm:pt modelId="{3541D000-69ED-42AA-A240-67F5306F0F2A}" type="pres">
      <dgm:prSet presAssocID="{729A321D-10FF-43EB-A245-88A22FAF932C}" presName="composite" presStyleCnt="0"/>
      <dgm:spPr/>
    </dgm:pt>
    <dgm:pt modelId="{0E5D3D9D-1A82-4E53-8400-B7C88457B829}" type="pres">
      <dgm:prSet presAssocID="{729A321D-10FF-43EB-A245-88A22FAF932C}" presName="imgShp" presStyleLbl="fgImgPlace1" presStyleIdx="1" presStyleCnt="3"/>
      <dgm:spPr/>
    </dgm:pt>
    <dgm:pt modelId="{CA9A8DD4-DCB8-4A01-9B46-6FB128BCC3F6}" type="pres">
      <dgm:prSet presAssocID="{729A321D-10FF-43EB-A245-88A22FAF932C}" presName="txShp" presStyleLbl="node1" presStyleIdx="1" presStyleCnt="3">
        <dgm:presLayoutVars>
          <dgm:bulletEnabled val="1"/>
        </dgm:presLayoutVars>
      </dgm:prSet>
      <dgm:spPr/>
    </dgm:pt>
    <dgm:pt modelId="{A76136AD-E88E-4C87-9753-DD300BD75ADC}" type="pres">
      <dgm:prSet presAssocID="{13D3F5D0-9CFB-49A1-9133-1C1ED4620949}" presName="spacing" presStyleCnt="0"/>
      <dgm:spPr/>
    </dgm:pt>
    <dgm:pt modelId="{A17293DB-96EA-45DD-8C8D-EE7F3992ADAF}" type="pres">
      <dgm:prSet presAssocID="{BDD4024F-5BA7-4840-8698-49CB1BFB974F}" presName="composite" presStyleCnt="0"/>
      <dgm:spPr/>
    </dgm:pt>
    <dgm:pt modelId="{F0ED3B26-FCD6-4EDC-8892-D51DD55BBB43}" type="pres">
      <dgm:prSet presAssocID="{BDD4024F-5BA7-4840-8698-49CB1BFB974F}" presName="imgShp" presStyleLbl="fgImgPlace1" presStyleIdx="2" presStyleCnt="3"/>
      <dgm:spPr/>
    </dgm:pt>
    <dgm:pt modelId="{199F12B0-7810-43CD-91FE-3A6EC010942A}" type="pres">
      <dgm:prSet presAssocID="{BDD4024F-5BA7-4840-8698-49CB1BFB974F}" presName="txShp" presStyleLbl="node1" presStyleIdx="2" presStyleCnt="3">
        <dgm:presLayoutVars>
          <dgm:bulletEnabled val="1"/>
        </dgm:presLayoutVars>
      </dgm:prSet>
      <dgm:spPr/>
    </dgm:pt>
  </dgm:ptLst>
  <dgm:cxnLst>
    <dgm:cxn modelId="{AF723730-E8F2-4815-AA68-89EF125F17F2}" srcId="{DEA2AE9E-8649-4807-A4B4-C7FDC7D75F4F}" destId="{729A321D-10FF-43EB-A245-88A22FAF932C}" srcOrd="1" destOrd="0" parTransId="{2F58361B-04CD-43D0-AB53-94F4F9D35E55}" sibTransId="{13D3F5D0-9CFB-49A1-9133-1C1ED4620949}"/>
    <dgm:cxn modelId="{F3907362-BEB5-4A8C-BE10-3E2E503DF35D}" srcId="{DEA2AE9E-8649-4807-A4B4-C7FDC7D75F4F}" destId="{BDD4024F-5BA7-4840-8698-49CB1BFB974F}" srcOrd="2" destOrd="0" parTransId="{1A521DE2-EE9D-43F0-A9AD-5BEB33B97A0A}" sibTransId="{69F46EBC-A9CD-4343-8212-EF97FF4D65D2}"/>
    <dgm:cxn modelId="{7BBCB844-8991-4DC8-B98F-49BD5CF75093}" type="presOf" srcId="{F2CADB80-2B94-4D9F-97FB-ED70DAC5D49B}" destId="{1C227BDE-6212-4260-BA8F-CA186D5A525A}" srcOrd="0" destOrd="0" presId="urn:microsoft.com/office/officeart/2005/8/layout/vList3"/>
    <dgm:cxn modelId="{ABCFE177-2871-4F8F-892B-2E3D78F3B7CF}" srcId="{DEA2AE9E-8649-4807-A4B4-C7FDC7D75F4F}" destId="{F2CADB80-2B94-4D9F-97FB-ED70DAC5D49B}" srcOrd="0" destOrd="0" parTransId="{13BD843A-0169-4D6F-9326-9342FA3E78C4}" sibTransId="{42925405-EF41-44E5-B6E3-195F17FA46CE}"/>
    <dgm:cxn modelId="{6EF45593-09E7-497B-89BA-90C84F0AD71B}" type="presOf" srcId="{729A321D-10FF-43EB-A245-88A22FAF932C}" destId="{CA9A8DD4-DCB8-4A01-9B46-6FB128BCC3F6}" srcOrd="0" destOrd="0" presId="urn:microsoft.com/office/officeart/2005/8/layout/vList3"/>
    <dgm:cxn modelId="{3DE908C7-87F7-4BEF-9DFA-90F39E888B5A}" type="presOf" srcId="{BDD4024F-5BA7-4840-8698-49CB1BFB974F}" destId="{199F12B0-7810-43CD-91FE-3A6EC010942A}" srcOrd="0" destOrd="0" presId="urn:microsoft.com/office/officeart/2005/8/layout/vList3"/>
    <dgm:cxn modelId="{DBC99FE7-32CB-4503-A554-AEAD9820FF67}" type="presOf" srcId="{DEA2AE9E-8649-4807-A4B4-C7FDC7D75F4F}" destId="{A318C13D-17ED-4B2C-8D29-7E5372502350}" srcOrd="0" destOrd="0" presId="urn:microsoft.com/office/officeart/2005/8/layout/vList3"/>
    <dgm:cxn modelId="{E36F962C-45F0-48EC-A316-9FE3FF35ACC4}" type="presParOf" srcId="{A318C13D-17ED-4B2C-8D29-7E5372502350}" destId="{1F71C2C3-F0A4-48DC-A476-FD4654413CBF}" srcOrd="0" destOrd="0" presId="urn:microsoft.com/office/officeart/2005/8/layout/vList3"/>
    <dgm:cxn modelId="{485F1810-2DF2-4DBB-8EDF-C6A93D76C78C}" type="presParOf" srcId="{1F71C2C3-F0A4-48DC-A476-FD4654413CBF}" destId="{261CA21B-C4E4-4BCD-B14C-B4BA4ACE0EE8}" srcOrd="0" destOrd="0" presId="urn:microsoft.com/office/officeart/2005/8/layout/vList3"/>
    <dgm:cxn modelId="{A15B1793-CF7E-48E9-B1C5-576B29AF0084}" type="presParOf" srcId="{1F71C2C3-F0A4-48DC-A476-FD4654413CBF}" destId="{1C227BDE-6212-4260-BA8F-CA186D5A525A}" srcOrd="1" destOrd="0" presId="urn:microsoft.com/office/officeart/2005/8/layout/vList3"/>
    <dgm:cxn modelId="{656266BE-AFF0-4402-8752-008645B54218}" type="presParOf" srcId="{A318C13D-17ED-4B2C-8D29-7E5372502350}" destId="{2FF1A598-F3FF-4CD9-8A5E-2931EFBB9B94}" srcOrd="1" destOrd="0" presId="urn:microsoft.com/office/officeart/2005/8/layout/vList3"/>
    <dgm:cxn modelId="{5C8E0280-BE93-473E-ACB9-D3F2A7097501}" type="presParOf" srcId="{A318C13D-17ED-4B2C-8D29-7E5372502350}" destId="{3541D000-69ED-42AA-A240-67F5306F0F2A}" srcOrd="2" destOrd="0" presId="urn:microsoft.com/office/officeart/2005/8/layout/vList3"/>
    <dgm:cxn modelId="{E065F994-CF46-47A1-B18E-90FCA3772C7D}" type="presParOf" srcId="{3541D000-69ED-42AA-A240-67F5306F0F2A}" destId="{0E5D3D9D-1A82-4E53-8400-B7C88457B829}" srcOrd="0" destOrd="0" presId="urn:microsoft.com/office/officeart/2005/8/layout/vList3"/>
    <dgm:cxn modelId="{BC97F90F-0A79-4282-93AF-D4BF27334964}" type="presParOf" srcId="{3541D000-69ED-42AA-A240-67F5306F0F2A}" destId="{CA9A8DD4-DCB8-4A01-9B46-6FB128BCC3F6}" srcOrd="1" destOrd="0" presId="urn:microsoft.com/office/officeart/2005/8/layout/vList3"/>
    <dgm:cxn modelId="{AF65249D-0BC4-4F94-A7E7-709A27108CEE}" type="presParOf" srcId="{A318C13D-17ED-4B2C-8D29-7E5372502350}" destId="{A76136AD-E88E-4C87-9753-DD300BD75ADC}" srcOrd="3" destOrd="0" presId="urn:microsoft.com/office/officeart/2005/8/layout/vList3"/>
    <dgm:cxn modelId="{985B9CE2-B832-43A5-9408-01A886630C09}" type="presParOf" srcId="{A318C13D-17ED-4B2C-8D29-7E5372502350}" destId="{A17293DB-96EA-45DD-8C8D-EE7F3992ADAF}" srcOrd="4" destOrd="0" presId="urn:microsoft.com/office/officeart/2005/8/layout/vList3"/>
    <dgm:cxn modelId="{8F8D6352-1EBB-4B5C-BC13-3741E8C06039}" type="presParOf" srcId="{A17293DB-96EA-45DD-8C8D-EE7F3992ADAF}" destId="{F0ED3B26-FCD6-4EDC-8892-D51DD55BBB43}" srcOrd="0" destOrd="0" presId="urn:microsoft.com/office/officeart/2005/8/layout/vList3"/>
    <dgm:cxn modelId="{FAD5D00A-145A-4EBC-B311-EB16C93B3A0F}" type="presParOf" srcId="{A17293DB-96EA-45DD-8C8D-EE7F3992ADAF}" destId="{199F12B0-7810-43CD-91FE-3A6EC010942A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DEA2AE9E-8649-4807-A4B4-C7FDC7D75F4F}" type="doc">
      <dgm:prSet loTypeId="urn:microsoft.com/office/officeart/2005/8/layout/vList3" loCatId="list" qsTypeId="urn:microsoft.com/office/officeart/2005/8/quickstyle/simple1" qsCatId="simple" csTypeId="urn:microsoft.com/office/officeart/2005/8/colors/accent1_1" csCatId="accent1" phldr="1"/>
      <dgm:spPr/>
    </dgm:pt>
    <dgm:pt modelId="{729A321D-10FF-43EB-A245-88A22FAF932C}">
      <dgm:prSet phldrT="[Texto]" custT="1"/>
      <dgm:spPr/>
      <dgm:t>
        <a:bodyPr/>
        <a:lstStyle/>
        <a:p>
          <a:pPr algn="l"/>
          <a:r>
            <a:rPr lang="es-ES" sz="1800" b="1" dirty="0"/>
            <a:t>3. </a:t>
          </a:r>
          <a:r>
            <a:rPr lang="es-ES" sz="1800" b="1" dirty="0" err="1"/>
            <a:t>Aurrekariak</a:t>
          </a:r>
          <a:endParaRPr lang="es-ES" sz="1800" b="1" dirty="0"/>
        </a:p>
      </dgm:t>
    </dgm:pt>
    <dgm:pt modelId="{2F58361B-04CD-43D0-AB53-94F4F9D35E55}" type="parTrans" cxnId="{AF723730-E8F2-4815-AA68-89EF125F17F2}">
      <dgm:prSet/>
      <dgm:spPr/>
      <dgm:t>
        <a:bodyPr/>
        <a:lstStyle/>
        <a:p>
          <a:pPr algn="l"/>
          <a:endParaRPr lang="es-ES" sz="2400"/>
        </a:p>
      </dgm:t>
    </dgm:pt>
    <dgm:pt modelId="{13D3F5D0-9CFB-49A1-9133-1C1ED4620949}" type="sibTrans" cxnId="{AF723730-E8F2-4815-AA68-89EF125F17F2}">
      <dgm:prSet/>
      <dgm:spPr/>
      <dgm:t>
        <a:bodyPr/>
        <a:lstStyle/>
        <a:p>
          <a:pPr algn="l"/>
          <a:endParaRPr lang="es-ES" sz="2400"/>
        </a:p>
      </dgm:t>
    </dgm:pt>
    <dgm:pt modelId="{BDD4024F-5BA7-4840-8698-49CB1BFB974F}">
      <dgm:prSet custT="1"/>
      <dgm:spPr/>
      <dgm:t>
        <a:bodyPr/>
        <a:lstStyle/>
        <a:p>
          <a:pPr algn="l"/>
          <a:r>
            <a:rPr lang="es-ES" sz="1800" dirty="0"/>
            <a:t>4. </a:t>
          </a:r>
          <a:r>
            <a:rPr lang="es-ES" sz="1800" dirty="0" err="1"/>
            <a:t>Egungo</a:t>
          </a:r>
          <a:r>
            <a:rPr lang="es-ES" sz="1800" dirty="0"/>
            <a:t> </a:t>
          </a:r>
          <a:r>
            <a:rPr lang="es-ES" sz="1800" dirty="0" err="1"/>
            <a:t>Egoera</a:t>
          </a:r>
          <a:endParaRPr lang="es-ES" sz="1800" dirty="0"/>
        </a:p>
      </dgm:t>
    </dgm:pt>
    <dgm:pt modelId="{1A521DE2-EE9D-43F0-A9AD-5BEB33B97A0A}" type="parTrans" cxnId="{F3907362-BEB5-4A8C-BE10-3E2E503DF35D}">
      <dgm:prSet/>
      <dgm:spPr/>
      <dgm:t>
        <a:bodyPr/>
        <a:lstStyle/>
        <a:p>
          <a:pPr algn="l"/>
          <a:endParaRPr lang="es-ES" sz="2400"/>
        </a:p>
      </dgm:t>
    </dgm:pt>
    <dgm:pt modelId="{69F46EBC-A9CD-4343-8212-EF97FF4D65D2}" type="sibTrans" cxnId="{F3907362-BEB5-4A8C-BE10-3E2E503DF35D}">
      <dgm:prSet/>
      <dgm:spPr/>
      <dgm:t>
        <a:bodyPr/>
        <a:lstStyle/>
        <a:p>
          <a:pPr algn="l"/>
          <a:endParaRPr lang="es-ES" sz="2400"/>
        </a:p>
      </dgm:t>
    </dgm:pt>
    <dgm:pt modelId="{F2CADB80-2B94-4D9F-97FB-ED70DAC5D49B}">
      <dgm:prSet phldrT="[Texto]" custT="1"/>
      <dgm:spPr/>
      <dgm:t>
        <a:bodyPr/>
        <a:lstStyle/>
        <a:p>
          <a:pPr algn="l"/>
          <a:r>
            <a:rPr lang="es-ES" sz="1800" dirty="0"/>
            <a:t>2. </a:t>
          </a:r>
          <a:r>
            <a:rPr lang="es-ES" sz="1800" dirty="0" err="1"/>
            <a:t>Helburuak</a:t>
          </a:r>
          <a:endParaRPr lang="es-ES" sz="1800" dirty="0"/>
        </a:p>
      </dgm:t>
    </dgm:pt>
    <dgm:pt modelId="{13BD843A-0169-4D6F-9326-9342FA3E78C4}" type="parTrans" cxnId="{ABCFE177-2871-4F8F-892B-2E3D78F3B7CF}">
      <dgm:prSet/>
      <dgm:spPr/>
      <dgm:t>
        <a:bodyPr/>
        <a:lstStyle/>
        <a:p>
          <a:endParaRPr lang="es-ES"/>
        </a:p>
      </dgm:t>
    </dgm:pt>
    <dgm:pt modelId="{42925405-EF41-44E5-B6E3-195F17FA46CE}" type="sibTrans" cxnId="{ABCFE177-2871-4F8F-892B-2E3D78F3B7CF}">
      <dgm:prSet/>
      <dgm:spPr/>
      <dgm:t>
        <a:bodyPr/>
        <a:lstStyle/>
        <a:p>
          <a:endParaRPr lang="es-ES"/>
        </a:p>
      </dgm:t>
    </dgm:pt>
    <dgm:pt modelId="{A318C13D-17ED-4B2C-8D29-7E5372502350}" type="pres">
      <dgm:prSet presAssocID="{DEA2AE9E-8649-4807-A4B4-C7FDC7D75F4F}" presName="linearFlow" presStyleCnt="0">
        <dgm:presLayoutVars>
          <dgm:dir/>
          <dgm:resizeHandles val="exact"/>
        </dgm:presLayoutVars>
      </dgm:prSet>
      <dgm:spPr/>
    </dgm:pt>
    <dgm:pt modelId="{1F71C2C3-F0A4-48DC-A476-FD4654413CBF}" type="pres">
      <dgm:prSet presAssocID="{F2CADB80-2B94-4D9F-97FB-ED70DAC5D49B}" presName="composite" presStyleCnt="0"/>
      <dgm:spPr/>
    </dgm:pt>
    <dgm:pt modelId="{261CA21B-C4E4-4BCD-B14C-B4BA4ACE0EE8}" type="pres">
      <dgm:prSet presAssocID="{F2CADB80-2B94-4D9F-97FB-ED70DAC5D49B}" presName="imgShp" presStyleLbl="fgImgPlace1" presStyleIdx="0" presStyleCnt="3"/>
      <dgm:spPr/>
    </dgm:pt>
    <dgm:pt modelId="{1C227BDE-6212-4260-BA8F-CA186D5A525A}" type="pres">
      <dgm:prSet presAssocID="{F2CADB80-2B94-4D9F-97FB-ED70DAC5D49B}" presName="txShp" presStyleLbl="node1" presStyleIdx="0" presStyleCnt="3">
        <dgm:presLayoutVars>
          <dgm:bulletEnabled val="1"/>
        </dgm:presLayoutVars>
      </dgm:prSet>
      <dgm:spPr/>
    </dgm:pt>
    <dgm:pt modelId="{2FF1A598-F3FF-4CD9-8A5E-2931EFBB9B94}" type="pres">
      <dgm:prSet presAssocID="{42925405-EF41-44E5-B6E3-195F17FA46CE}" presName="spacing" presStyleCnt="0"/>
      <dgm:spPr/>
    </dgm:pt>
    <dgm:pt modelId="{3541D000-69ED-42AA-A240-67F5306F0F2A}" type="pres">
      <dgm:prSet presAssocID="{729A321D-10FF-43EB-A245-88A22FAF932C}" presName="composite" presStyleCnt="0"/>
      <dgm:spPr/>
    </dgm:pt>
    <dgm:pt modelId="{0E5D3D9D-1A82-4E53-8400-B7C88457B829}" type="pres">
      <dgm:prSet presAssocID="{729A321D-10FF-43EB-A245-88A22FAF932C}" presName="imgShp" presStyleLbl="fgImgPlace1" presStyleIdx="1" presStyleCnt="3"/>
      <dgm:spPr/>
    </dgm:pt>
    <dgm:pt modelId="{CA9A8DD4-DCB8-4A01-9B46-6FB128BCC3F6}" type="pres">
      <dgm:prSet presAssocID="{729A321D-10FF-43EB-A245-88A22FAF932C}" presName="txShp" presStyleLbl="node1" presStyleIdx="1" presStyleCnt="3">
        <dgm:presLayoutVars>
          <dgm:bulletEnabled val="1"/>
        </dgm:presLayoutVars>
      </dgm:prSet>
      <dgm:spPr/>
    </dgm:pt>
    <dgm:pt modelId="{A76136AD-E88E-4C87-9753-DD300BD75ADC}" type="pres">
      <dgm:prSet presAssocID="{13D3F5D0-9CFB-49A1-9133-1C1ED4620949}" presName="spacing" presStyleCnt="0"/>
      <dgm:spPr/>
    </dgm:pt>
    <dgm:pt modelId="{A17293DB-96EA-45DD-8C8D-EE7F3992ADAF}" type="pres">
      <dgm:prSet presAssocID="{BDD4024F-5BA7-4840-8698-49CB1BFB974F}" presName="composite" presStyleCnt="0"/>
      <dgm:spPr/>
    </dgm:pt>
    <dgm:pt modelId="{F0ED3B26-FCD6-4EDC-8892-D51DD55BBB43}" type="pres">
      <dgm:prSet presAssocID="{BDD4024F-5BA7-4840-8698-49CB1BFB974F}" presName="imgShp" presStyleLbl="fgImgPlace1" presStyleIdx="2" presStyleCnt="3"/>
      <dgm:spPr/>
    </dgm:pt>
    <dgm:pt modelId="{199F12B0-7810-43CD-91FE-3A6EC010942A}" type="pres">
      <dgm:prSet presAssocID="{BDD4024F-5BA7-4840-8698-49CB1BFB974F}" presName="txShp" presStyleLbl="node1" presStyleIdx="2" presStyleCnt="3">
        <dgm:presLayoutVars>
          <dgm:bulletEnabled val="1"/>
        </dgm:presLayoutVars>
      </dgm:prSet>
      <dgm:spPr/>
    </dgm:pt>
  </dgm:ptLst>
  <dgm:cxnLst>
    <dgm:cxn modelId="{AF723730-E8F2-4815-AA68-89EF125F17F2}" srcId="{DEA2AE9E-8649-4807-A4B4-C7FDC7D75F4F}" destId="{729A321D-10FF-43EB-A245-88A22FAF932C}" srcOrd="1" destOrd="0" parTransId="{2F58361B-04CD-43D0-AB53-94F4F9D35E55}" sibTransId="{13D3F5D0-9CFB-49A1-9133-1C1ED4620949}"/>
    <dgm:cxn modelId="{F3907362-BEB5-4A8C-BE10-3E2E503DF35D}" srcId="{DEA2AE9E-8649-4807-A4B4-C7FDC7D75F4F}" destId="{BDD4024F-5BA7-4840-8698-49CB1BFB974F}" srcOrd="2" destOrd="0" parTransId="{1A521DE2-EE9D-43F0-A9AD-5BEB33B97A0A}" sibTransId="{69F46EBC-A9CD-4343-8212-EF97FF4D65D2}"/>
    <dgm:cxn modelId="{7BBCB844-8991-4DC8-B98F-49BD5CF75093}" type="presOf" srcId="{F2CADB80-2B94-4D9F-97FB-ED70DAC5D49B}" destId="{1C227BDE-6212-4260-BA8F-CA186D5A525A}" srcOrd="0" destOrd="0" presId="urn:microsoft.com/office/officeart/2005/8/layout/vList3"/>
    <dgm:cxn modelId="{ABCFE177-2871-4F8F-892B-2E3D78F3B7CF}" srcId="{DEA2AE9E-8649-4807-A4B4-C7FDC7D75F4F}" destId="{F2CADB80-2B94-4D9F-97FB-ED70DAC5D49B}" srcOrd="0" destOrd="0" parTransId="{13BD843A-0169-4D6F-9326-9342FA3E78C4}" sibTransId="{42925405-EF41-44E5-B6E3-195F17FA46CE}"/>
    <dgm:cxn modelId="{6EF45593-09E7-497B-89BA-90C84F0AD71B}" type="presOf" srcId="{729A321D-10FF-43EB-A245-88A22FAF932C}" destId="{CA9A8DD4-DCB8-4A01-9B46-6FB128BCC3F6}" srcOrd="0" destOrd="0" presId="urn:microsoft.com/office/officeart/2005/8/layout/vList3"/>
    <dgm:cxn modelId="{3DE908C7-87F7-4BEF-9DFA-90F39E888B5A}" type="presOf" srcId="{BDD4024F-5BA7-4840-8698-49CB1BFB974F}" destId="{199F12B0-7810-43CD-91FE-3A6EC010942A}" srcOrd="0" destOrd="0" presId="urn:microsoft.com/office/officeart/2005/8/layout/vList3"/>
    <dgm:cxn modelId="{DBC99FE7-32CB-4503-A554-AEAD9820FF67}" type="presOf" srcId="{DEA2AE9E-8649-4807-A4B4-C7FDC7D75F4F}" destId="{A318C13D-17ED-4B2C-8D29-7E5372502350}" srcOrd="0" destOrd="0" presId="urn:microsoft.com/office/officeart/2005/8/layout/vList3"/>
    <dgm:cxn modelId="{E36F962C-45F0-48EC-A316-9FE3FF35ACC4}" type="presParOf" srcId="{A318C13D-17ED-4B2C-8D29-7E5372502350}" destId="{1F71C2C3-F0A4-48DC-A476-FD4654413CBF}" srcOrd="0" destOrd="0" presId="urn:microsoft.com/office/officeart/2005/8/layout/vList3"/>
    <dgm:cxn modelId="{485F1810-2DF2-4DBB-8EDF-C6A93D76C78C}" type="presParOf" srcId="{1F71C2C3-F0A4-48DC-A476-FD4654413CBF}" destId="{261CA21B-C4E4-4BCD-B14C-B4BA4ACE0EE8}" srcOrd="0" destOrd="0" presId="urn:microsoft.com/office/officeart/2005/8/layout/vList3"/>
    <dgm:cxn modelId="{A15B1793-CF7E-48E9-B1C5-576B29AF0084}" type="presParOf" srcId="{1F71C2C3-F0A4-48DC-A476-FD4654413CBF}" destId="{1C227BDE-6212-4260-BA8F-CA186D5A525A}" srcOrd="1" destOrd="0" presId="urn:microsoft.com/office/officeart/2005/8/layout/vList3"/>
    <dgm:cxn modelId="{656266BE-AFF0-4402-8752-008645B54218}" type="presParOf" srcId="{A318C13D-17ED-4B2C-8D29-7E5372502350}" destId="{2FF1A598-F3FF-4CD9-8A5E-2931EFBB9B94}" srcOrd="1" destOrd="0" presId="urn:microsoft.com/office/officeart/2005/8/layout/vList3"/>
    <dgm:cxn modelId="{5C8E0280-BE93-473E-ACB9-D3F2A7097501}" type="presParOf" srcId="{A318C13D-17ED-4B2C-8D29-7E5372502350}" destId="{3541D000-69ED-42AA-A240-67F5306F0F2A}" srcOrd="2" destOrd="0" presId="urn:microsoft.com/office/officeart/2005/8/layout/vList3"/>
    <dgm:cxn modelId="{E065F994-CF46-47A1-B18E-90FCA3772C7D}" type="presParOf" srcId="{3541D000-69ED-42AA-A240-67F5306F0F2A}" destId="{0E5D3D9D-1A82-4E53-8400-B7C88457B829}" srcOrd="0" destOrd="0" presId="urn:microsoft.com/office/officeart/2005/8/layout/vList3"/>
    <dgm:cxn modelId="{BC97F90F-0A79-4282-93AF-D4BF27334964}" type="presParOf" srcId="{3541D000-69ED-42AA-A240-67F5306F0F2A}" destId="{CA9A8DD4-DCB8-4A01-9B46-6FB128BCC3F6}" srcOrd="1" destOrd="0" presId="urn:microsoft.com/office/officeart/2005/8/layout/vList3"/>
    <dgm:cxn modelId="{AF65249D-0BC4-4F94-A7E7-709A27108CEE}" type="presParOf" srcId="{A318C13D-17ED-4B2C-8D29-7E5372502350}" destId="{A76136AD-E88E-4C87-9753-DD300BD75ADC}" srcOrd="3" destOrd="0" presId="urn:microsoft.com/office/officeart/2005/8/layout/vList3"/>
    <dgm:cxn modelId="{985B9CE2-B832-43A5-9408-01A886630C09}" type="presParOf" srcId="{A318C13D-17ED-4B2C-8D29-7E5372502350}" destId="{A17293DB-96EA-45DD-8C8D-EE7F3992ADAF}" srcOrd="4" destOrd="0" presId="urn:microsoft.com/office/officeart/2005/8/layout/vList3"/>
    <dgm:cxn modelId="{8F8D6352-1EBB-4B5C-BC13-3741E8C06039}" type="presParOf" srcId="{A17293DB-96EA-45DD-8C8D-EE7F3992ADAF}" destId="{F0ED3B26-FCD6-4EDC-8892-D51DD55BBB43}" srcOrd="0" destOrd="0" presId="urn:microsoft.com/office/officeart/2005/8/layout/vList3"/>
    <dgm:cxn modelId="{FAD5D00A-145A-4EBC-B311-EB16C93B3A0F}" type="presParOf" srcId="{A17293DB-96EA-45DD-8C8D-EE7F3992ADAF}" destId="{199F12B0-7810-43CD-91FE-3A6EC010942A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1093D2-BFF0-451D-A017-C9F5DDFB4D45}">
      <dsp:nvSpPr>
        <dsp:cNvPr id="0" name=""/>
        <dsp:cNvSpPr/>
      </dsp:nvSpPr>
      <dsp:spPr>
        <a:xfrm rot="10800000">
          <a:off x="1001835" y="1532"/>
          <a:ext cx="3445764" cy="535668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6215" tIns="68580" rIns="128016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dirty="0"/>
            <a:t>9. </a:t>
          </a:r>
          <a:r>
            <a:rPr lang="es-ES" sz="1800" kern="1200" dirty="0" err="1"/>
            <a:t>Aukeren</a:t>
          </a:r>
          <a:r>
            <a:rPr lang="es-ES" sz="1800" kern="1200" dirty="0"/>
            <a:t> </a:t>
          </a:r>
          <a:r>
            <a:rPr lang="es-ES" sz="1800" kern="1200" dirty="0" err="1"/>
            <a:t>Azterketa</a:t>
          </a:r>
          <a:endParaRPr lang="es-ES" sz="1800" kern="1200" dirty="0"/>
        </a:p>
      </dsp:txBody>
      <dsp:txXfrm rot="10800000">
        <a:off x="1135752" y="1532"/>
        <a:ext cx="3311847" cy="535668"/>
      </dsp:txXfrm>
    </dsp:sp>
    <dsp:sp modelId="{869CFCD8-695A-4908-A599-0407FEBB0C51}">
      <dsp:nvSpPr>
        <dsp:cNvPr id="0" name=""/>
        <dsp:cNvSpPr/>
      </dsp:nvSpPr>
      <dsp:spPr>
        <a:xfrm>
          <a:off x="734000" y="1532"/>
          <a:ext cx="535668" cy="535668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559B224-733C-4DFD-A810-3DB9E501E783}">
      <dsp:nvSpPr>
        <dsp:cNvPr id="0" name=""/>
        <dsp:cNvSpPr/>
      </dsp:nvSpPr>
      <dsp:spPr>
        <a:xfrm rot="10800000">
          <a:off x="1001835" y="697101"/>
          <a:ext cx="3445764" cy="535668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6215" tIns="68580" rIns="128016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s-ES" sz="1800" kern="1200" dirty="0"/>
            <a:t>10. </a:t>
          </a:r>
          <a:r>
            <a:rPr lang="es-ES" sz="1800" kern="1200" dirty="0" err="1"/>
            <a:t>Proposatutako</a:t>
          </a:r>
          <a:r>
            <a:rPr lang="es-ES" sz="1800" kern="1200" dirty="0"/>
            <a:t> Sistema</a:t>
          </a:r>
        </a:p>
      </dsp:txBody>
      <dsp:txXfrm rot="10800000">
        <a:off x="1135752" y="697101"/>
        <a:ext cx="3311847" cy="535668"/>
      </dsp:txXfrm>
    </dsp:sp>
    <dsp:sp modelId="{92622075-A7F5-4B34-B149-2842D19D6A12}">
      <dsp:nvSpPr>
        <dsp:cNvPr id="0" name=""/>
        <dsp:cNvSpPr/>
      </dsp:nvSpPr>
      <dsp:spPr>
        <a:xfrm>
          <a:off x="734000" y="697101"/>
          <a:ext cx="535668" cy="535668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9419F2E-1256-4CF1-80EB-21ABF22376F5}">
      <dsp:nvSpPr>
        <dsp:cNvPr id="0" name=""/>
        <dsp:cNvSpPr/>
      </dsp:nvSpPr>
      <dsp:spPr>
        <a:xfrm rot="10800000">
          <a:off x="1001835" y="1392670"/>
          <a:ext cx="3445764" cy="535668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6215" tIns="68580" rIns="128016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dirty="0"/>
            <a:t>11. </a:t>
          </a:r>
          <a:r>
            <a:rPr lang="es-ES" sz="1800" kern="1200" dirty="0" err="1"/>
            <a:t>Arriskuen</a:t>
          </a:r>
          <a:r>
            <a:rPr lang="es-ES" sz="1800" kern="1200" dirty="0"/>
            <a:t> </a:t>
          </a:r>
          <a:r>
            <a:rPr lang="es-ES" sz="1800" kern="1200" dirty="0" err="1"/>
            <a:t>Analisia</a:t>
          </a:r>
          <a:endParaRPr lang="es-ES" sz="1800" kern="1200" dirty="0"/>
        </a:p>
      </dsp:txBody>
      <dsp:txXfrm rot="10800000">
        <a:off x="1135752" y="1392670"/>
        <a:ext cx="3311847" cy="535668"/>
      </dsp:txXfrm>
    </dsp:sp>
    <dsp:sp modelId="{32C7AC95-3555-488D-8EAC-3DB046C73370}">
      <dsp:nvSpPr>
        <dsp:cNvPr id="0" name=""/>
        <dsp:cNvSpPr/>
      </dsp:nvSpPr>
      <dsp:spPr>
        <a:xfrm>
          <a:off x="734000" y="1392670"/>
          <a:ext cx="535668" cy="535668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539F74E-F7F0-4FA2-BDB5-9F2E1C52A4B9}">
      <dsp:nvSpPr>
        <dsp:cNvPr id="0" name=""/>
        <dsp:cNvSpPr/>
      </dsp:nvSpPr>
      <dsp:spPr>
        <a:xfrm rot="10800000">
          <a:off x="1001835" y="2088239"/>
          <a:ext cx="3445764" cy="535668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6215" tIns="68580" rIns="128016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dirty="0"/>
            <a:t>12. </a:t>
          </a:r>
          <a:r>
            <a:rPr lang="es-ES" sz="1800" kern="1200" dirty="0" err="1"/>
            <a:t>Antolaketa</a:t>
          </a:r>
          <a:r>
            <a:rPr lang="es-ES" sz="1800" kern="1200" dirty="0"/>
            <a:t> eta </a:t>
          </a:r>
          <a:r>
            <a:rPr lang="es-ES" sz="1800" kern="1200" dirty="0" err="1"/>
            <a:t>Kudeaketa</a:t>
          </a:r>
          <a:endParaRPr lang="es-ES" sz="1800" kern="1200" dirty="0"/>
        </a:p>
      </dsp:txBody>
      <dsp:txXfrm rot="10800000">
        <a:off x="1135752" y="2088239"/>
        <a:ext cx="3311847" cy="535668"/>
      </dsp:txXfrm>
    </dsp:sp>
    <dsp:sp modelId="{2D0C7EEA-EA01-4DA8-9197-112E6AA3CB0D}">
      <dsp:nvSpPr>
        <dsp:cNvPr id="0" name=""/>
        <dsp:cNvSpPr/>
      </dsp:nvSpPr>
      <dsp:spPr>
        <a:xfrm>
          <a:off x="734000" y="2088239"/>
          <a:ext cx="535668" cy="535668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67952FB-1F8C-49D3-8E6C-2FE0EB156179}">
      <dsp:nvSpPr>
        <dsp:cNvPr id="0" name=""/>
        <dsp:cNvSpPr/>
      </dsp:nvSpPr>
      <dsp:spPr>
        <a:xfrm rot="10800000">
          <a:off x="1001835" y="2783809"/>
          <a:ext cx="3445764" cy="535668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6215" tIns="68580" rIns="128016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dirty="0"/>
            <a:t>13. </a:t>
          </a:r>
          <a:r>
            <a:rPr lang="es-ES" sz="1800" kern="1200" dirty="0" err="1"/>
            <a:t>Denbora</a:t>
          </a:r>
          <a:r>
            <a:rPr lang="es-ES" sz="1800" kern="1200" dirty="0"/>
            <a:t> </a:t>
          </a:r>
          <a:r>
            <a:rPr lang="es-ES" sz="1800" kern="1200" dirty="0" err="1"/>
            <a:t>Planifikazioa</a:t>
          </a:r>
          <a:endParaRPr lang="es-ES" sz="1800" kern="1200" dirty="0"/>
        </a:p>
      </dsp:txBody>
      <dsp:txXfrm rot="10800000">
        <a:off x="1135752" y="2783809"/>
        <a:ext cx="3311847" cy="535668"/>
      </dsp:txXfrm>
    </dsp:sp>
    <dsp:sp modelId="{22EBC2A7-B81D-4C33-BFFF-F7F8F55D0509}">
      <dsp:nvSpPr>
        <dsp:cNvPr id="0" name=""/>
        <dsp:cNvSpPr/>
      </dsp:nvSpPr>
      <dsp:spPr>
        <a:xfrm>
          <a:off x="734000" y="2783809"/>
          <a:ext cx="535668" cy="535668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393C0D2-E08E-4BC8-9896-9ED13D8DFD2D}">
      <dsp:nvSpPr>
        <dsp:cNvPr id="0" name=""/>
        <dsp:cNvSpPr/>
      </dsp:nvSpPr>
      <dsp:spPr>
        <a:xfrm rot="10800000">
          <a:off x="1001835" y="3479378"/>
          <a:ext cx="3445764" cy="535668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6215" tIns="68580" rIns="128016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dirty="0"/>
            <a:t>14. </a:t>
          </a:r>
          <a:r>
            <a:rPr lang="es-ES" sz="1800" kern="1200" dirty="0" err="1"/>
            <a:t>Aurrekontua</a:t>
          </a:r>
          <a:endParaRPr lang="es-ES" sz="1800" kern="1200" dirty="0"/>
        </a:p>
      </dsp:txBody>
      <dsp:txXfrm rot="10800000">
        <a:off x="1135752" y="3479378"/>
        <a:ext cx="3311847" cy="535668"/>
      </dsp:txXfrm>
    </dsp:sp>
    <dsp:sp modelId="{056CC28C-1558-4899-829E-CC10B70AC429}">
      <dsp:nvSpPr>
        <dsp:cNvPr id="0" name=""/>
        <dsp:cNvSpPr/>
      </dsp:nvSpPr>
      <dsp:spPr>
        <a:xfrm>
          <a:off x="734000" y="3479378"/>
          <a:ext cx="535668" cy="535668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C6D178A-05A6-45B1-BEFD-8F59AE28286D}">
      <dsp:nvSpPr>
        <dsp:cNvPr id="0" name=""/>
        <dsp:cNvSpPr/>
      </dsp:nvSpPr>
      <dsp:spPr>
        <a:xfrm rot="10800000">
          <a:off x="1001835" y="4174947"/>
          <a:ext cx="3445764" cy="535668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6215" tIns="68580" rIns="128016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dirty="0"/>
            <a:t>15. </a:t>
          </a:r>
          <a:r>
            <a:rPr lang="es-ES" sz="1800" kern="1200" dirty="0" err="1"/>
            <a:t>Ondorioak</a:t>
          </a:r>
          <a:endParaRPr lang="es-ES" sz="1800" kern="1200" dirty="0"/>
        </a:p>
      </dsp:txBody>
      <dsp:txXfrm rot="10800000">
        <a:off x="1135752" y="4174947"/>
        <a:ext cx="3311847" cy="535668"/>
      </dsp:txXfrm>
    </dsp:sp>
    <dsp:sp modelId="{BEEEE747-A4B3-4555-ABAF-9D70192B5A8B}">
      <dsp:nvSpPr>
        <dsp:cNvPr id="0" name=""/>
        <dsp:cNvSpPr/>
      </dsp:nvSpPr>
      <dsp:spPr>
        <a:xfrm>
          <a:off x="734000" y="4174947"/>
          <a:ext cx="535668" cy="535668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227BDE-6212-4260-BA8F-CA186D5A525A}">
      <dsp:nvSpPr>
        <dsp:cNvPr id="0" name=""/>
        <dsp:cNvSpPr/>
      </dsp:nvSpPr>
      <dsp:spPr>
        <a:xfrm rot="10800000">
          <a:off x="950557" y="161"/>
          <a:ext cx="3398042" cy="378639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6970" tIns="68580" rIns="128016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dirty="0"/>
            <a:t>2. </a:t>
          </a:r>
          <a:r>
            <a:rPr lang="es-ES" sz="1800" kern="1200" dirty="0" err="1"/>
            <a:t>Helburuak</a:t>
          </a:r>
          <a:endParaRPr lang="es-ES" sz="1800" kern="1200" dirty="0"/>
        </a:p>
      </dsp:txBody>
      <dsp:txXfrm rot="10800000">
        <a:off x="1045217" y="161"/>
        <a:ext cx="3303382" cy="378639"/>
      </dsp:txXfrm>
    </dsp:sp>
    <dsp:sp modelId="{261CA21B-C4E4-4BCD-B14C-B4BA4ACE0EE8}">
      <dsp:nvSpPr>
        <dsp:cNvPr id="0" name=""/>
        <dsp:cNvSpPr/>
      </dsp:nvSpPr>
      <dsp:spPr>
        <a:xfrm>
          <a:off x="761237" y="161"/>
          <a:ext cx="378639" cy="37863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9A8DD4-DCB8-4A01-9B46-6FB128BCC3F6}">
      <dsp:nvSpPr>
        <dsp:cNvPr id="0" name=""/>
        <dsp:cNvSpPr/>
      </dsp:nvSpPr>
      <dsp:spPr>
        <a:xfrm rot="10800000">
          <a:off x="950557" y="473461"/>
          <a:ext cx="3398042" cy="378639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6970" tIns="68580" rIns="128016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b="1" kern="1200" dirty="0"/>
            <a:t>3. </a:t>
          </a:r>
          <a:r>
            <a:rPr lang="es-ES" sz="1800" b="1" kern="1200" dirty="0" err="1"/>
            <a:t>Aurrekariak</a:t>
          </a:r>
          <a:endParaRPr lang="es-ES" sz="1800" b="1" kern="1200" dirty="0"/>
        </a:p>
      </dsp:txBody>
      <dsp:txXfrm rot="10800000">
        <a:off x="1045217" y="473461"/>
        <a:ext cx="3303382" cy="378639"/>
      </dsp:txXfrm>
    </dsp:sp>
    <dsp:sp modelId="{0E5D3D9D-1A82-4E53-8400-B7C88457B829}">
      <dsp:nvSpPr>
        <dsp:cNvPr id="0" name=""/>
        <dsp:cNvSpPr/>
      </dsp:nvSpPr>
      <dsp:spPr>
        <a:xfrm>
          <a:off x="761237" y="473461"/>
          <a:ext cx="378639" cy="37863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99F12B0-7810-43CD-91FE-3A6EC010942A}">
      <dsp:nvSpPr>
        <dsp:cNvPr id="0" name=""/>
        <dsp:cNvSpPr/>
      </dsp:nvSpPr>
      <dsp:spPr>
        <a:xfrm rot="10800000">
          <a:off x="950557" y="946761"/>
          <a:ext cx="3398042" cy="378639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6970" tIns="68580" rIns="128016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dirty="0"/>
            <a:t>4. </a:t>
          </a:r>
          <a:r>
            <a:rPr lang="es-ES" sz="1800" kern="1200" dirty="0" err="1"/>
            <a:t>Egungo</a:t>
          </a:r>
          <a:r>
            <a:rPr lang="es-ES" sz="1800" kern="1200" dirty="0"/>
            <a:t> </a:t>
          </a:r>
          <a:r>
            <a:rPr lang="es-ES" sz="1800" kern="1200" dirty="0" err="1"/>
            <a:t>Egoera</a:t>
          </a:r>
          <a:endParaRPr lang="es-ES" sz="1800" kern="1200" dirty="0"/>
        </a:p>
      </dsp:txBody>
      <dsp:txXfrm rot="10800000">
        <a:off x="1045217" y="946761"/>
        <a:ext cx="3303382" cy="378639"/>
      </dsp:txXfrm>
    </dsp:sp>
    <dsp:sp modelId="{F0ED3B26-FCD6-4EDC-8892-D51DD55BBB43}">
      <dsp:nvSpPr>
        <dsp:cNvPr id="0" name=""/>
        <dsp:cNvSpPr/>
      </dsp:nvSpPr>
      <dsp:spPr>
        <a:xfrm>
          <a:off x="761237" y="946761"/>
          <a:ext cx="378639" cy="37863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227BDE-6212-4260-BA8F-CA186D5A525A}">
      <dsp:nvSpPr>
        <dsp:cNvPr id="0" name=""/>
        <dsp:cNvSpPr/>
      </dsp:nvSpPr>
      <dsp:spPr>
        <a:xfrm rot="10800000">
          <a:off x="950557" y="161"/>
          <a:ext cx="3398042" cy="378639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6970" tIns="68580" rIns="128016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dirty="0"/>
            <a:t>3. </a:t>
          </a:r>
          <a:r>
            <a:rPr lang="es-ES" sz="1800" kern="1200" dirty="0" err="1"/>
            <a:t>Aurrekariak</a:t>
          </a:r>
          <a:endParaRPr lang="es-ES" sz="1800" kern="1200" dirty="0"/>
        </a:p>
      </dsp:txBody>
      <dsp:txXfrm rot="10800000">
        <a:off x="1045217" y="161"/>
        <a:ext cx="3303382" cy="378639"/>
      </dsp:txXfrm>
    </dsp:sp>
    <dsp:sp modelId="{261CA21B-C4E4-4BCD-B14C-B4BA4ACE0EE8}">
      <dsp:nvSpPr>
        <dsp:cNvPr id="0" name=""/>
        <dsp:cNvSpPr/>
      </dsp:nvSpPr>
      <dsp:spPr>
        <a:xfrm>
          <a:off x="761237" y="161"/>
          <a:ext cx="378639" cy="37863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9A8DD4-DCB8-4A01-9B46-6FB128BCC3F6}">
      <dsp:nvSpPr>
        <dsp:cNvPr id="0" name=""/>
        <dsp:cNvSpPr/>
      </dsp:nvSpPr>
      <dsp:spPr>
        <a:xfrm rot="10800000">
          <a:off x="950557" y="473461"/>
          <a:ext cx="3398042" cy="378639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6970" tIns="68580" rIns="128016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b="1" kern="1200" dirty="0"/>
            <a:t>4. </a:t>
          </a:r>
          <a:r>
            <a:rPr lang="es-ES" sz="1800" b="1" kern="1200" dirty="0" err="1"/>
            <a:t>Egungo</a:t>
          </a:r>
          <a:r>
            <a:rPr lang="es-ES" sz="1800" b="1" kern="1200" dirty="0"/>
            <a:t> </a:t>
          </a:r>
          <a:r>
            <a:rPr lang="es-ES" sz="1800" b="1" kern="1200" dirty="0" err="1"/>
            <a:t>Egoera</a:t>
          </a:r>
          <a:endParaRPr lang="es-ES" sz="1800" b="1" kern="1200" dirty="0"/>
        </a:p>
      </dsp:txBody>
      <dsp:txXfrm rot="10800000">
        <a:off x="1045217" y="473461"/>
        <a:ext cx="3303382" cy="378639"/>
      </dsp:txXfrm>
    </dsp:sp>
    <dsp:sp modelId="{0E5D3D9D-1A82-4E53-8400-B7C88457B829}">
      <dsp:nvSpPr>
        <dsp:cNvPr id="0" name=""/>
        <dsp:cNvSpPr/>
      </dsp:nvSpPr>
      <dsp:spPr>
        <a:xfrm>
          <a:off x="761237" y="473461"/>
          <a:ext cx="378639" cy="37863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99F12B0-7810-43CD-91FE-3A6EC010942A}">
      <dsp:nvSpPr>
        <dsp:cNvPr id="0" name=""/>
        <dsp:cNvSpPr/>
      </dsp:nvSpPr>
      <dsp:spPr>
        <a:xfrm rot="10800000">
          <a:off x="950557" y="946761"/>
          <a:ext cx="3398042" cy="378639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6970" tIns="68580" rIns="128016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dirty="0"/>
            <a:t>5. </a:t>
          </a:r>
          <a:r>
            <a:rPr lang="es-ES" sz="1800" kern="1200" dirty="0" err="1"/>
            <a:t>Arauak</a:t>
          </a:r>
          <a:r>
            <a:rPr lang="es-ES" sz="1800" kern="1200" dirty="0"/>
            <a:t> eta </a:t>
          </a:r>
          <a:r>
            <a:rPr lang="es-ES" sz="1800" kern="1200" dirty="0" err="1"/>
            <a:t>Erreferentziak</a:t>
          </a:r>
          <a:endParaRPr lang="es-ES" sz="1800" kern="1200" dirty="0"/>
        </a:p>
      </dsp:txBody>
      <dsp:txXfrm rot="10800000">
        <a:off x="1045217" y="946761"/>
        <a:ext cx="3303382" cy="378639"/>
      </dsp:txXfrm>
    </dsp:sp>
    <dsp:sp modelId="{F0ED3B26-FCD6-4EDC-8892-D51DD55BBB43}">
      <dsp:nvSpPr>
        <dsp:cNvPr id="0" name=""/>
        <dsp:cNvSpPr/>
      </dsp:nvSpPr>
      <dsp:spPr>
        <a:xfrm>
          <a:off x="761237" y="946761"/>
          <a:ext cx="378639" cy="37863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227BDE-6212-4260-BA8F-CA186D5A525A}">
      <dsp:nvSpPr>
        <dsp:cNvPr id="0" name=""/>
        <dsp:cNvSpPr/>
      </dsp:nvSpPr>
      <dsp:spPr>
        <a:xfrm rot="10800000">
          <a:off x="950557" y="161"/>
          <a:ext cx="3398042" cy="378639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6970" tIns="68580" rIns="128016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dirty="0"/>
            <a:t>3. </a:t>
          </a:r>
          <a:r>
            <a:rPr lang="es-ES" sz="1800" kern="1200" dirty="0" err="1"/>
            <a:t>Aurrekariak</a:t>
          </a:r>
          <a:endParaRPr lang="es-ES" sz="1800" kern="1200" dirty="0"/>
        </a:p>
      </dsp:txBody>
      <dsp:txXfrm rot="10800000">
        <a:off x="1045217" y="161"/>
        <a:ext cx="3303382" cy="378639"/>
      </dsp:txXfrm>
    </dsp:sp>
    <dsp:sp modelId="{261CA21B-C4E4-4BCD-B14C-B4BA4ACE0EE8}">
      <dsp:nvSpPr>
        <dsp:cNvPr id="0" name=""/>
        <dsp:cNvSpPr/>
      </dsp:nvSpPr>
      <dsp:spPr>
        <a:xfrm>
          <a:off x="761237" y="161"/>
          <a:ext cx="378639" cy="37863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9A8DD4-DCB8-4A01-9B46-6FB128BCC3F6}">
      <dsp:nvSpPr>
        <dsp:cNvPr id="0" name=""/>
        <dsp:cNvSpPr/>
      </dsp:nvSpPr>
      <dsp:spPr>
        <a:xfrm rot="10800000">
          <a:off x="950557" y="473461"/>
          <a:ext cx="3398042" cy="378639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6970" tIns="68580" rIns="128016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b="1" kern="1200" dirty="0"/>
            <a:t>4. </a:t>
          </a:r>
          <a:r>
            <a:rPr lang="es-ES" sz="1800" b="1" kern="1200" dirty="0" err="1"/>
            <a:t>Egungo</a:t>
          </a:r>
          <a:r>
            <a:rPr lang="es-ES" sz="1800" b="1" kern="1200" dirty="0"/>
            <a:t> </a:t>
          </a:r>
          <a:r>
            <a:rPr lang="es-ES" sz="1800" b="1" kern="1200" dirty="0" err="1"/>
            <a:t>Egoera</a:t>
          </a:r>
          <a:endParaRPr lang="es-ES" sz="1800" b="1" kern="1200" dirty="0"/>
        </a:p>
      </dsp:txBody>
      <dsp:txXfrm rot="10800000">
        <a:off x="1045217" y="473461"/>
        <a:ext cx="3303382" cy="378639"/>
      </dsp:txXfrm>
    </dsp:sp>
    <dsp:sp modelId="{0E5D3D9D-1A82-4E53-8400-B7C88457B829}">
      <dsp:nvSpPr>
        <dsp:cNvPr id="0" name=""/>
        <dsp:cNvSpPr/>
      </dsp:nvSpPr>
      <dsp:spPr>
        <a:xfrm>
          <a:off x="761237" y="473461"/>
          <a:ext cx="378639" cy="37863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99F12B0-7810-43CD-91FE-3A6EC010942A}">
      <dsp:nvSpPr>
        <dsp:cNvPr id="0" name=""/>
        <dsp:cNvSpPr/>
      </dsp:nvSpPr>
      <dsp:spPr>
        <a:xfrm rot="10800000">
          <a:off x="950557" y="946761"/>
          <a:ext cx="3398042" cy="378639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6970" tIns="68580" rIns="128016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dirty="0"/>
            <a:t>5. </a:t>
          </a:r>
          <a:r>
            <a:rPr lang="es-ES" sz="1800" kern="1200" dirty="0" err="1"/>
            <a:t>Arauak</a:t>
          </a:r>
          <a:r>
            <a:rPr lang="es-ES" sz="1800" kern="1200" dirty="0"/>
            <a:t> eta </a:t>
          </a:r>
          <a:r>
            <a:rPr lang="es-ES" sz="1800" kern="1200" dirty="0" err="1"/>
            <a:t>Erreferentziak</a:t>
          </a:r>
          <a:endParaRPr lang="es-ES" sz="1800" kern="1200" dirty="0"/>
        </a:p>
      </dsp:txBody>
      <dsp:txXfrm rot="10800000">
        <a:off x="1045217" y="946761"/>
        <a:ext cx="3303382" cy="378639"/>
      </dsp:txXfrm>
    </dsp:sp>
    <dsp:sp modelId="{F0ED3B26-FCD6-4EDC-8892-D51DD55BBB43}">
      <dsp:nvSpPr>
        <dsp:cNvPr id="0" name=""/>
        <dsp:cNvSpPr/>
      </dsp:nvSpPr>
      <dsp:spPr>
        <a:xfrm>
          <a:off x="761237" y="946761"/>
          <a:ext cx="378639" cy="37863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227BDE-6212-4260-BA8F-CA186D5A525A}">
      <dsp:nvSpPr>
        <dsp:cNvPr id="0" name=""/>
        <dsp:cNvSpPr/>
      </dsp:nvSpPr>
      <dsp:spPr>
        <a:xfrm rot="10800000">
          <a:off x="950557" y="161"/>
          <a:ext cx="3398042" cy="378639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6970" tIns="68580" rIns="128016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dirty="0"/>
            <a:t>4. </a:t>
          </a:r>
          <a:r>
            <a:rPr lang="es-ES" sz="1800" kern="1200" dirty="0" err="1"/>
            <a:t>Egungo</a:t>
          </a:r>
          <a:r>
            <a:rPr lang="es-ES" sz="1800" kern="1200" dirty="0"/>
            <a:t> </a:t>
          </a:r>
          <a:r>
            <a:rPr lang="es-ES" sz="1800" kern="1200" dirty="0" err="1"/>
            <a:t>Egoera</a:t>
          </a:r>
          <a:endParaRPr lang="es-ES" sz="1800" kern="1200" dirty="0"/>
        </a:p>
      </dsp:txBody>
      <dsp:txXfrm rot="10800000">
        <a:off x="1045217" y="161"/>
        <a:ext cx="3303382" cy="378639"/>
      </dsp:txXfrm>
    </dsp:sp>
    <dsp:sp modelId="{261CA21B-C4E4-4BCD-B14C-B4BA4ACE0EE8}">
      <dsp:nvSpPr>
        <dsp:cNvPr id="0" name=""/>
        <dsp:cNvSpPr/>
      </dsp:nvSpPr>
      <dsp:spPr>
        <a:xfrm>
          <a:off x="761237" y="161"/>
          <a:ext cx="378639" cy="37863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9A8DD4-DCB8-4A01-9B46-6FB128BCC3F6}">
      <dsp:nvSpPr>
        <dsp:cNvPr id="0" name=""/>
        <dsp:cNvSpPr/>
      </dsp:nvSpPr>
      <dsp:spPr>
        <a:xfrm rot="10800000">
          <a:off x="950557" y="473461"/>
          <a:ext cx="3398042" cy="378639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6970" tIns="68580" rIns="128016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b="1" kern="1200" dirty="0"/>
            <a:t>5. </a:t>
          </a:r>
          <a:r>
            <a:rPr lang="es-ES" sz="1800" b="1" kern="1200" dirty="0" err="1"/>
            <a:t>Arauak</a:t>
          </a:r>
          <a:r>
            <a:rPr lang="es-ES" sz="1800" b="1" kern="1200" dirty="0"/>
            <a:t> eta </a:t>
          </a:r>
          <a:r>
            <a:rPr lang="es-ES" sz="1800" b="1" kern="1200" dirty="0" err="1"/>
            <a:t>Erreferentziak</a:t>
          </a:r>
          <a:endParaRPr lang="es-ES" sz="1800" b="1" kern="1200" dirty="0"/>
        </a:p>
      </dsp:txBody>
      <dsp:txXfrm rot="10800000">
        <a:off x="1045217" y="473461"/>
        <a:ext cx="3303382" cy="378639"/>
      </dsp:txXfrm>
    </dsp:sp>
    <dsp:sp modelId="{0E5D3D9D-1A82-4E53-8400-B7C88457B829}">
      <dsp:nvSpPr>
        <dsp:cNvPr id="0" name=""/>
        <dsp:cNvSpPr/>
      </dsp:nvSpPr>
      <dsp:spPr>
        <a:xfrm>
          <a:off x="761237" y="473461"/>
          <a:ext cx="378639" cy="37863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99F12B0-7810-43CD-91FE-3A6EC010942A}">
      <dsp:nvSpPr>
        <dsp:cNvPr id="0" name=""/>
        <dsp:cNvSpPr/>
      </dsp:nvSpPr>
      <dsp:spPr>
        <a:xfrm rot="10800000">
          <a:off x="950557" y="946761"/>
          <a:ext cx="3398042" cy="378639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6970" tIns="68580" rIns="128016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dirty="0"/>
            <a:t>6. </a:t>
          </a:r>
          <a:r>
            <a:rPr lang="es-ES" sz="1800" kern="1200" dirty="0" err="1"/>
            <a:t>Hasierako</a:t>
          </a:r>
          <a:r>
            <a:rPr lang="es-ES" sz="1800" kern="1200" dirty="0"/>
            <a:t> </a:t>
          </a:r>
          <a:r>
            <a:rPr lang="es-ES" sz="1800" kern="1200" dirty="0" err="1"/>
            <a:t>Betekizunak</a:t>
          </a:r>
          <a:endParaRPr lang="es-ES" sz="1800" kern="1200" dirty="0"/>
        </a:p>
      </dsp:txBody>
      <dsp:txXfrm rot="10800000">
        <a:off x="1045217" y="946761"/>
        <a:ext cx="3303382" cy="378639"/>
      </dsp:txXfrm>
    </dsp:sp>
    <dsp:sp modelId="{F0ED3B26-FCD6-4EDC-8892-D51DD55BBB43}">
      <dsp:nvSpPr>
        <dsp:cNvPr id="0" name=""/>
        <dsp:cNvSpPr/>
      </dsp:nvSpPr>
      <dsp:spPr>
        <a:xfrm>
          <a:off x="761237" y="946761"/>
          <a:ext cx="378639" cy="37863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227BDE-6212-4260-BA8F-CA186D5A525A}">
      <dsp:nvSpPr>
        <dsp:cNvPr id="0" name=""/>
        <dsp:cNvSpPr/>
      </dsp:nvSpPr>
      <dsp:spPr>
        <a:xfrm rot="10800000">
          <a:off x="950557" y="161"/>
          <a:ext cx="3398042" cy="378639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6970" tIns="68580" rIns="128016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dirty="0"/>
            <a:t>5. </a:t>
          </a:r>
          <a:r>
            <a:rPr lang="es-ES" sz="1800" kern="1200" dirty="0" err="1"/>
            <a:t>Arauak</a:t>
          </a:r>
          <a:r>
            <a:rPr lang="es-ES" sz="1800" kern="1200" dirty="0"/>
            <a:t> eta </a:t>
          </a:r>
          <a:r>
            <a:rPr lang="es-ES" sz="1800" kern="1200" dirty="0" err="1"/>
            <a:t>Erreferentziak</a:t>
          </a:r>
          <a:endParaRPr lang="es-ES" sz="1800" kern="1200" dirty="0"/>
        </a:p>
      </dsp:txBody>
      <dsp:txXfrm rot="10800000">
        <a:off x="1045217" y="161"/>
        <a:ext cx="3303382" cy="378639"/>
      </dsp:txXfrm>
    </dsp:sp>
    <dsp:sp modelId="{261CA21B-C4E4-4BCD-B14C-B4BA4ACE0EE8}">
      <dsp:nvSpPr>
        <dsp:cNvPr id="0" name=""/>
        <dsp:cNvSpPr/>
      </dsp:nvSpPr>
      <dsp:spPr>
        <a:xfrm>
          <a:off x="761237" y="161"/>
          <a:ext cx="378639" cy="37863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9A8DD4-DCB8-4A01-9B46-6FB128BCC3F6}">
      <dsp:nvSpPr>
        <dsp:cNvPr id="0" name=""/>
        <dsp:cNvSpPr/>
      </dsp:nvSpPr>
      <dsp:spPr>
        <a:xfrm rot="10800000">
          <a:off x="950557" y="473461"/>
          <a:ext cx="3398042" cy="378639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6970" tIns="68580" rIns="128016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b="1" kern="1200" dirty="0"/>
            <a:t>6. </a:t>
          </a:r>
          <a:r>
            <a:rPr lang="es-ES" sz="1800" b="1" kern="1200" dirty="0" err="1"/>
            <a:t>Hasierako</a:t>
          </a:r>
          <a:r>
            <a:rPr lang="es-ES" sz="1800" b="1" kern="1200" dirty="0"/>
            <a:t> </a:t>
          </a:r>
          <a:r>
            <a:rPr lang="es-ES" sz="1800" b="1" kern="1200" dirty="0" err="1"/>
            <a:t>Betekizunak</a:t>
          </a:r>
          <a:endParaRPr lang="es-ES" sz="1800" b="1" kern="1200" dirty="0"/>
        </a:p>
      </dsp:txBody>
      <dsp:txXfrm rot="10800000">
        <a:off x="1045217" y="473461"/>
        <a:ext cx="3303382" cy="378639"/>
      </dsp:txXfrm>
    </dsp:sp>
    <dsp:sp modelId="{0E5D3D9D-1A82-4E53-8400-B7C88457B829}">
      <dsp:nvSpPr>
        <dsp:cNvPr id="0" name=""/>
        <dsp:cNvSpPr/>
      </dsp:nvSpPr>
      <dsp:spPr>
        <a:xfrm>
          <a:off x="761237" y="473461"/>
          <a:ext cx="378639" cy="37863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99F12B0-7810-43CD-91FE-3A6EC010942A}">
      <dsp:nvSpPr>
        <dsp:cNvPr id="0" name=""/>
        <dsp:cNvSpPr/>
      </dsp:nvSpPr>
      <dsp:spPr>
        <a:xfrm rot="10800000">
          <a:off x="950557" y="946761"/>
          <a:ext cx="3398042" cy="378639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6970" tIns="68580" rIns="128016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dirty="0"/>
            <a:t>7. </a:t>
          </a:r>
          <a:r>
            <a:rPr lang="es-ES" sz="1800" kern="1200" dirty="0" err="1"/>
            <a:t>Irismena</a:t>
          </a:r>
          <a:endParaRPr lang="es-ES" sz="1800" kern="1200" dirty="0"/>
        </a:p>
      </dsp:txBody>
      <dsp:txXfrm rot="10800000">
        <a:off x="1045217" y="946761"/>
        <a:ext cx="3303382" cy="378639"/>
      </dsp:txXfrm>
    </dsp:sp>
    <dsp:sp modelId="{F0ED3B26-FCD6-4EDC-8892-D51DD55BBB43}">
      <dsp:nvSpPr>
        <dsp:cNvPr id="0" name=""/>
        <dsp:cNvSpPr/>
      </dsp:nvSpPr>
      <dsp:spPr>
        <a:xfrm>
          <a:off x="761237" y="946761"/>
          <a:ext cx="378639" cy="37863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227BDE-6212-4260-BA8F-CA186D5A525A}">
      <dsp:nvSpPr>
        <dsp:cNvPr id="0" name=""/>
        <dsp:cNvSpPr/>
      </dsp:nvSpPr>
      <dsp:spPr>
        <a:xfrm rot="10800000">
          <a:off x="950557" y="161"/>
          <a:ext cx="3398042" cy="378639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6970" tIns="68580" rIns="128016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dirty="0"/>
            <a:t>5. </a:t>
          </a:r>
          <a:r>
            <a:rPr lang="es-ES" sz="1800" kern="1200" dirty="0" err="1"/>
            <a:t>Arauak</a:t>
          </a:r>
          <a:r>
            <a:rPr lang="es-ES" sz="1800" kern="1200" dirty="0"/>
            <a:t> eta </a:t>
          </a:r>
          <a:r>
            <a:rPr lang="es-ES" sz="1800" kern="1200" dirty="0" err="1"/>
            <a:t>Erreferentziak</a:t>
          </a:r>
          <a:endParaRPr lang="es-ES" sz="1800" kern="1200" dirty="0"/>
        </a:p>
      </dsp:txBody>
      <dsp:txXfrm rot="10800000">
        <a:off x="1045217" y="161"/>
        <a:ext cx="3303382" cy="378639"/>
      </dsp:txXfrm>
    </dsp:sp>
    <dsp:sp modelId="{261CA21B-C4E4-4BCD-B14C-B4BA4ACE0EE8}">
      <dsp:nvSpPr>
        <dsp:cNvPr id="0" name=""/>
        <dsp:cNvSpPr/>
      </dsp:nvSpPr>
      <dsp:spPr>
        <a:xfrm>
          <a:off x="761237" y="161"/>
          <a:ext cx="378639" cy="37863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9A8DD4-DCB8-4A01-9B46-6FB128BCC3F6}">
      <dsp:nvSpPr>
        <dsp:cNvPr id="0" name=""/>
        <dsp:cNvSpPr/>
      </dsp:nvSpPr>
      <dsp:spPr>
        <a:xfrm rot="10800000">
          <a:off x="950557" y="473461"/>
          <a:ext cx="3398042" cy="378639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6970" tIns="68580" rIns="128016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b="1" kern="1200" dirty="0"/>
            <a:t>6. </a:t>
          </a:r>
          <a:r>
            <a:rPr lang="es-ES" sz="1800" b="1" kern="1200" dirty="0" err="1"/>
            <a:t>Hasierako</a:t>
          </a:r>
          <a:r>
            <a:rPr lang="es-ES" sz="1800" b="1" kern="1200" dirty="0"/>
            <a:t> </a:t>
          </a:r>
          <a:r>
            <a:rPr lang="es-ES" sz="1800" b="1" kern="1200" dirty="0" err="1"/>
            <a:t>Betekizunak</a:t>
          </a:r>
          <a:endParaRPr lang="es-ES" sz="1800" b="1" kern="1200" dirty="0"/>
        </a:p>
      </dsp:txBody>
      <dsp:txXfrm rot="10800000">
        <a:off x="1045217" y="473461"/>
        <a:ext cx="3303382" cy="378639"/>
      </dsp:txXfrm>
    </dsp:sp>
    <dsp:sp modelId="{0E5D3D9D-1A82-4E53-8400-B7C88457B829}">
      <dsp:nvSpPr>
        <dsp:cNvPr id="0" name=""/>
        <dsp:cNvSpPr/>
      </dsp:nvSpPr>
      <dsp:spPr>
        <a:xfrm>
          <a:off x="761237" y="473461"/>
          <a:ext cx="378639" cy="37863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99F12B0-7810-43CD-91FE-3A6EC010942A}">
      <dsp:nvSpPr>
        <dsp:cNvPr id="0" name=""/>
        <dsp:cNvSpPr/>
      </dsp:nvSpPr>
      <dsp:spPr>
        <a:xfrm rot="10800000">
          <a:off x="950557" y="946761"/>
          <a:ext cx="3398042" cy="378639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6970" tIns="68580" rIns="128016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dirty="0"/>
            <a:t>7. </a:t>
          </a:r>
          <a:r>
            <a:rPr lang="es-ES" sz="1800" kern="1200" dirty="0" err="1"/>
            <a:t>Irismena</a:t>
          </a:r>
          <a:endParaRPr lang="es-ES" sz="1800" kern="1200" dirty="0"/>
        </a:p>
      </dsp:txBody>
      <dsp:txXfrm rot="10800000">
        <a:off x="1045217" y="946761"/>
        <a:ext cx="3303382" cy="378639"/>
      </dsp:txXfrm>
    </dsp:sp>
    <dsp:sp modelId="{F0ED3B26-FCD6-4EDC-8892-D51DD55BBB43}">
      <dsp:nvSpPr>
        <dsp:cNvPr id="0" name=""/>
        <dsp:cNvSpPr/>
      </dsp:nvSpPr>
      <dsp:spPr>
        <a:xfrm>
          <a:off x="761237" y="946761"/>
          <a:ext cx="378639" cy="37863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227BDE-6212-4260-BA8F-CA186D5A525A}">
      <dsp:nvSpPr>
        <dsp:cNvPr id="0" name=""/>
        <dsp:cNvSpPr/>
      </dsp:nvSpPr>
      <dsp:spPr>
        <a:xfrm rot="10800000">
          <a:off x="950557" y="161"/>
          <a:ext cx="3398042" cy="378639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6970" tIns="68580" rIns="128016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dirty="0"/>
            <a:t>6. </a:t>
          </a:r>
          <a:r>
            <a:rPr lang="es-ES" sz="1800" kern="1200" dirty="0" err="1"/>
            <a:t>Hasierako</a:t>
          </a:r>
          <a:r>
            <a:rPr lang="es-ES" sz="1800" kern="1200" dirty="0"/>
            <a:t> </a:t>
          </a:r>
          <a:r>
            <a:rPr lang="es-ES" sz="1800" kern="1200" dirty="0" err="1"/>
            <a:t>Betekizunak</a:t>
          </a:r>
          <a:endParaRPr lang="es-ES" sz="1800" kern="1200" dirty="0"/>
        </a:p>
      </dsp:txBody>
      <dsp:txXfrm rot="10800000">
        <a:off x="1045217" y="161"/>
        <a:ext cx="3303382" cy="378639"/>
      </dsp:txXfrm>
    </dsp:sp>
    <dsp:sp modelId="{261CA21B-C4E4-4BCD-B14C-B4BA4ACE0EE8}">
      <dsp:nvSpPr>
        <dsp:cNvPr id="0" name=""/>
        <dsp:cNvSpPr/>
      </dsp:nvSpPr>
      <dsp:spPr>
        <a:xfrm>
          <a:off x="761237" y="161"/>
          <a:ext cx="378639" cy="37863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9A8DD4-DCB8-4A01-9B46-6FB128BCC3F6}">
      <dsp:nvSpPr>
        <dsp:cNvPr id="0" name=""/>
        <dsp:cNvSpPr/>
      </dsp:nvSpPr>
      <dsp:spPr>
        <a:xfrm rot="10800000">
          <a:off x="950557" y="473461"/>
          <a:ext cx="3398042" cy="378639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6970" tIns="68580" rIns="128016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b="1" kern="1200" dirty="0"/>
            <a:t>7. </a:t>
          </a:r>
          <a:r>
            <a:rPr lang="es-ES" sz="1800" b="1" kern="1200" dirty="0" err="1"/>
            <a:t>Irismena</a:t>
          </a:r>
          <a:endParaRPr lang="es-ES" sz="1800" b="1" kern="1200" dirty="0"/>
        </a:p>
      </dsp:txBody>
      <dsp:txXfrm rot="10800000">
        <a:off x="1045217" y="473461"/>
        <a:ext cx="3303382" cy="378639"/>
      </dsp:txXfrm>
    </dsp:sp>
    <dsp:sp modelId="{0E5D3D9D-1A82-4E53-8400-B7C88457B829}">
      <dsp:nvSpPr>
        <dsp:cNvPr id="0" name=""/>
        <dsp:cNvSpPr/>
      </dsp:nvSpPr>
      <dsp:spPr>
        <a:xfrm>
          <a:off x="761237" y="473461"/>
          <a:ext cx="378639" cy="37863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99F12B0-7810-43CD-91FE-3A6EC010942A}">
      <dsp:nvSpPr>
        <dsp:cNvPr id="0" name=""/>
        <dsp:cNvSpPr/>
      </dsp:nvSpPr>
      <dsp:spPr>
        <a:xfrm rot="10800000">
          <a:off x="950557" y="946761"/>
          <a:ext cx="3398042" cy="378639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6970" tIns="68580" rIns="128016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dirty="0"/>
            <a:t>8. </a:t>
          </a:r>
          <a:r>
            <a:rPr lang="es-ES" sz="1800" kern="1200" dirty="0" err="1"/>
            <a:t>Hipotesiak</a:t>
          </a:r>
          <a:r>
            <a:rPr lang="es-ES" sz="1800" kern="1200" dirty="0"/>
            <a:t> eta </a:t>
          </a:r>
          <a:r>
            <a:rPr lang="es-ES" sz="1800" kern="1200" dirty="0" err="1"/>
            <a:t>Murriztapenak</a:t>
          </a:r>
          <a:endParaRPr lang="es-ES" sz="1800" kern="1200" dirty="0"/>
        </a:p>
      </dsp:txBody>
      <dsp:txXfrm rot="10800000">
        <a:off x="1045217" y="946761"/>
        <a:ext cx="3303382" cy="378639"/>
      </dsp:txXfrm>
    </dsp:sp>
    <dsp:sp modelId="{F0ED3B26-FCD6-4EDC-8892-D51DD55BBB43}">
      <dsp:nvSpPr>
        <dsp:cNvPr id="0" name=""/>
        <dsp:cNvSpPr/>
      </dsp:nvSpPr>
      <dsp:spPr>
        <a:xfrm>
          <a:off x="761237" y="946761"/>
          <a:ext cx="378639" cy="37863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227BDE-6212-4260-BA8F-CA186D5A525A}">
      <dsp:nvSpPr>
        <dsp:cNvPr id="0" name=""/>
        <dsp:cNvSpPr/>
      </dsp:nvSpPr>
      <dsp:spPr>
        <a:xfrm rot="10800000">
          <a:off x="962577" y="161"/>
          <a:ext cx="3445764" cy="378639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6970" tIns="68580" rIns="128016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dirty="0"/>
            <a:t>7. </a:t>
          </a:r>
          <a:r>
            <a:rPr lang="es-ES" sz="1800" kern="1200" dirty="0" err="1"/>
            <a:t>Irismena</a:t>
          </a:r>
          <a:endParaRPr lang="es-ES" sz="1800" kern="1200" dirty="0"/>
        </a:p>
      </dsp:txBody>
      <dsp:txXfrm rot="10800000">
        <a:off x="1057237" y="161"/>
        <a:ext cx="3351104" cy="378639"/>
      </dsp:txXfrm>
    </dsp:sp>
    <dsp:sp modelId="{261CA21B-C4E4-4BCD-B14C-B4BA4ACE0EE8}">
      <dsp:nvSpPr>
        <dsp:cNvPr id="0" name=""/>
        <dsp:cNvSpPr/>
      </dsp:nvSpPr>
      <dsp:spPr>
        <a:xfrm>
          <a:off x="773258" y="161"/>
          <a:ext cx="378639" cy="37863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9A8DD4-DCB8-4A01-9B46-6FB128BCC3F6}">
      <dsp:nvSpPr>
        <dsp:cNvPr id="0" name=""/>
        <dsp:cNvSpPr/>
      </dsp:nvSpPr>
      <dsp:spPr>
        <a:xfrm rot="10800000">
          <a:off x="962577" y="473461"/>
          <a:ext cx="3445764" cy="378639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6970" tIns="68580" rIns="128016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b="1" kern="1200" dirty="0"/>
            <a:t>8. </a:t>
          </a:r>
          <a:r>
            <a:rPr lang="es-ES" sz="1800" b="1" kern="1200" dirty="0" err="1"/>
            <a:t>Hipotesiak</a:t>
          </a:r>
          <a:r>
            <a:rPr lang="es-ES" sz="1800" b="1" kern="1200" dirty="0"/>
            <a:t> eta </a:t>
          </a:r>
          <a:r>
            <a:rPr lang="es-ES" sz="1800" b="1" kern="1200" dirty="0" err="1"/>
            <a:t>Murriztapenak</a:t>
          </a:r>
          <a:endParaRPr lang="es-ES" sz="1800" b="1" kern="1200" dirty="0"/>
        </a:p>
      </dsp:txBody>
      <dsp:txXfrm rot="10800000">
        <a:off x="1057237" y="473461"/>
        <a:ext cx="3351104" cy="378639"/>
      </dsp:txXfrm>
    </dsp:sp>
    <dsp:sp modelId="{0E5D3D9D-1A82-4E53-8400-B7C88457B829}">
      <dsp:nvSpPr>
        <dsp:cNvPr id="0" name=""/>
        <dsp:cNvSpPr/>
      </dsp:nvSpPr>
      <dsp:spPr>
        <a:xfrm>
          <a:off x="773258" y="473461"/>
          <a:ext cx="378639" cy="37863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99F12B0-7810-43CD-91FE-3A6EC010942A}">
      <dsp:nvSpPr>
        <dsp:cNvPr id="0" name=""/>
        <dsp:cNvSpPr/>
      </dsp:nvSpPr>
      <dsp:spPr>
        <a:xfrm rot="10800000">
          <a:off x="962577" y="946761"/>
          <a:ext cx="3445764" cy="378639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6970" tIns="68580" rIns="128016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dirty="0"/>
            <a:t>9. </a:t>
          </a:r>
          <a:r>
            <a:rPr lang="es-ES" sz="1800" kern="1200" dirty="0" err="1"/>
            <a:t>Aukeren</a:t>
          </a:r>
          <a:r>
            <a:rPr lang="es-ES" sz="1800" kern="1200" dirty="0"/>
            <a:t> </a:t>
          </a:r>
          <a:r>
            <a:rPr lang="es-ES" sz="1800" kern="1200" dirty="0" err="1"/>
            <a:t>Azterketa</a:t>
          </a:r>
          <a:endParaRPr lang="es-ES" sz="1800" kern="1200" dirty="0"/>
        </a:p>
      </dsp:txBody>
      <dsp:txXfrm rot="10800000">
        <a:off x="1057237" y="946761"/>
        <a:ext cx="3351104" cy="378639"/>
      </dsp:txXfrm>
    </dsp:sp>
    <dsp:sp modelId="{F0ED3B26-FCD6-4EDC-8892-D51DD55BBB43}">
      <dsp:nvSpPr>
        <dsp:cNvPr id="0" name=""/>
        <dsp:cNvSpPr/>
      </dsp:nvSpPr>
      <dsp:spPr>
        <a:xfrm>
          <a:off x="773258" y="946761"/>
          <a:ext cx="378639" cy="37863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227BDE-6212-4260-BA8F-CA186D5A525A}">
      <dsp:nvSpPr>
        <dsp:cNvPr id="0" name=""/>
        <dsp:cNvSpPr/>
      </dsp:nvSpPr>
      <dsp:spPr>
        <a:xfrm rot="10800000">
          <a:off x="962577" y="161"/>
          <a:ext cx="3445764" cy="378639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6970" tIns="68580" rIns="128016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dirty="0"/>
            <a:t>8. </a:t>
          </a:r>
          <a:r>
            <a:rPr lang="es-ES" sz="1800" kern="1200" dirty="0" err="1"/>
            <a:t>Hipotesiak</a:t>
          </a:r>
          <a:r>
            <a:rPr lang="es-ES" sz="1800" kern="1200" dirty="0"/>
            <a:t> eta </a:t>
          </a:r>
          <a:r>
            <a:rPr lang="es-ES" sz="1800" kern="1200" dirty="0" err="1"/>
            <a:t>Murriztapenak</a:t>
          </a:r>
          <a:endParaRPr lang="es-ES" sz="1800" kern="1200" dirty="0"/>
        </a:p>
      </dsp:txBody>
      <dsp:txXfrm rot="10800000">
        <a:off x="1057237" y="161"/>
        <a:ext cx="3351104" cy="378639"/>
      </dsp:txXfrm>
    </dsp:sp>
    <dsp:sp modelId="{261CA21B-C4E4-4BCD-B14C-B4BA4ACE0EE8}">
      <dsp:nvSpPr>
        <dsp:cNvPr id="0" name=""/>
        <dsp:cNvSpPr/>
      </dsp:nvSpPr>
      <dsp:spPr>
        <a:xfrm>
          <a:off x="773258" y="161"/>
          <a:ext cx="378639" cy="37863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9A8DD4-DCB8-4A01-9B46-6FB128BCC3F6}">
      <dsp:nvSpPr>
        <dsp:cNvPr id="0" name=""/>
        <dsp:cNvSpPr/>
      </dsp:nvSpPr>
      <dsp:spPr>
        <a:xfrm rot="10800000">
          <a:off x="962577" y="473461"/>
          <a:ext cx="3445764" cy="378639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6970" tIns="68580" rIns="128016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b="1" kern="1200" dirty="0"/>
            <a:t>9. </a:t>
          </a:r>
          <a:r>
            <a:rPr lang="es-ES" sz="1800" b="1" kern="1200" dirty="0" err="1"/>
            <a:t>Aukeren</a:t>
          </a:r>
          <a:r>
            <a:rPr lang="es-ES" sz="1800" b="1" kern="1200" dirty="0"/>
            <a:t> </a:t>
          </a:r>
          <a:r>
            <a:rPr lang="es-ES" sz="1800" b="1" kern="1200" dirty="0" err="1"/>
            <a:t>Azterketa</a:t>
          </a:r>
          <a:endParaRPr lang="es-ES" sz="1800" b="1" kern="1200" dirty="0"/>
        </a:p>
      </dsp:txBody>
      <dsp:txXfrm rot="10800000">
        <a:off x="1057237" y="473461"/>
        <a:ext cx="3351104" cy="378639"/>
      </dsp:txXfrm>
    </dsp:sp>
    <dsp:sp modelId="{0E5D3D9D-1A82-4E53-8400-B7C88457B829}">
      <dsp:nvSpPr>
        <dsp:cNvPr id="0" name=""/>
        <dsp:cNvSpPr/>
      </dsp:nvSpPr>
      <dsp:spPr>
        <a:xfrm>
          <a:off x="773258" y="473461"/>
          <a:ext cx="378639" cy="37863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99F12B0-7810-43CD-91FE-3A6EC010942A}">
      <dsp:nvSpPr>
        <dsp:cNvPr id="0" name=""/>
        <dsp:cNvSpPr/>
      </dsp:nvSpPr>
      <dsp:spPr>
        <a:xfrm rot="10800000">
          <a:off x="962577" y="946761"/>
          <a:ext cx="3445764" cy="378639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6970" tIns="68580" rIns="128016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dirty="0"/>
            <a:t>10. </a:t>
          </a:r>
          <a:r>
            <a:rPr lang="es-ES" sz="1800" kern="1200" dirty="0" err="1"/>
            <a:t>Proposatutako</a:t>
          </a:r>
          <a:r>
            <a:rPr lang="es-ES" sz="1800" kern="1200" dirty="0"/>
            <a:t> Sistema</a:t>
          </a:r>
        </a:p>
      </dsp:txBody>
      <dsp:txXfrm rot="10800000">
        <a:off x="1057237" y="946761"/>
        <a:ext cx="3351104" cy="378639"/>
      </dsp:txXfrm>
    </dsp:sp>
    <dsp:sp modelId="{F0ED3B26-FCD6-4EDC-8892-D51DD55BBB43}">
      <dsp:nvSpPr>
        <dsp:cNvPr id="0" name=""/>
        <dsp:cNvSpPr/>
      </dsp:nvSpPr>
      <dsp:spPr>
        <a:xfrm>
          <a:off x="773258" y="946761"/>
          <a:ext cx="378639" cy="37863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227BDE-6212-4260-BA8F-CA186D5A525A}">
      <dsp:nvSpPr>
        <dsp:cNvPr id="0" name=""/>
        <dsp:cNvSpPr/>
      </dsp:nvSpPr>
      <dsp:spPr>
        <a:xfrm rot="10800000">
          <a:off x="962577" y="161"/>
          <a:ext cx="3445764" cy="378639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6970" tIns="68580" rIns="128016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dirty="0"/>
            <a:t>8. </a:t>
          </a:r>
          <a:r>
            <a:rPr lang="es-ES" sz="1800" kern="1200" dirty="0" err="1"/>
            <a:t>Hipotesiak</a:t>
          </a:r>
          <a:r>
            <a:rPr lang="es-ES" sz="1800" kern="1200" dirty="0"/>
            <a:t> eta </a:t>
          </a:r>
          <a:r>
            <a:rPr lang="es-ES" sz="1800" kern="1200" dirty="0" err="1"/>
            <a:t>Murriztapenak</a:t>
          </a:r>
          <a:endParaRPr lang="es-ES" sz="1800" kern="1200" dirty="0"/>
        </a:p>
      </dsp:txBody>
      <dsp:txXfrm rot="10800000">
        <a:off x="1057237" y="161"/>
        <a:ext cx="3351104" cy="378639"/>
      </dsp:txXfrm>
    </dsp:sp>
    <dsp:sp modelId="{261CA21B-C4E4-4BCD-B14C-B4BA4ACE0EE8}">
      <dsp:nvSpPr>
        <dsp:cNvPr id="0" name=""/>
        <dsp:cNvSpPr/>
      </dsp:nvSpPr>
      <dsp:spPr>
        <a:xfrm>
          <a:off x="773258" y="161"/>
          <a:ext cx="378639" cy="37863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9A8DD4-DCB8-4A01-9B46-6FB128BCC3F6}">
      <dsp:nvSpPr>
        <dsp:cNvPr id="0" name=""/>
        <dsp:cNvSpPr/>
      </dsp:nvSpPr>
      <dsp:spPr>
        <a:xfrm rot="10800000">
          <a:off x="962577" y="473461"/>
          <a:ext cx="3445764" cy="378639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6970" tIns="68580" rIns="128016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b="1" kern="1200" dirty="0"/>
            <a:t>9. </a:t>
          </a:r>
          <a:r>
            <a:rPr lang="es-ES" sz="1800" b="1" kern="1200" dirty="0" err="1"/>
            <a:t>Aukeren</a:t>
          </a:r>
          <a:r>
            <a:rPr lang="es-ES" sz="1800" b="1" kern="1200" dirty="0"/>
            <a:t> </a:t>
          </a:r>
          <a:r>
            <a:rPr lang="es-ES" sz="1800" b="1" kern="1200" dirty="0" err="1"/>
            <a:t>Azterketa</a:t>
          </a:r>
          <a:endParaRPr lang="es-ES" sz="1800" b="1" kern="1200" dirty="0"/>
        </a:p>
      </dsp:txBody>
      <dsp:txXfrm rot="10800000">
        <a:off x="1057237" y="473461"/>
        <a:ext cx="3351104" cy="378639"/>
      </dsp:txXfrm>
    </dsp:sp>
    <dsp:sp modelId="{0E5D3D9D-1A82-4E53-8400-B7C88457B829}">
      <dsp:nvSpPr>
        <dsp:cNvPr id="0" name=""/>
        <dsp:cNvSpPr/>
      </dsp:nvSpPr>
      <dsp:spPr>
        <a:xfrm>
          <a:off x="773258" y="473461"/>
          <a:ext cx="378639" cy="37863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99F12B0-7810-43CD-91FE-3A6EC010942A}">
      <dsp:nvSpPr>
        <dsp:cNvPr id="0" name=""/>
        <dsp:cNvSpPr/>
      </dsp:nvSpPr>
      <dsp:spPr>
        <a:xfrm rot="10800000">
          <a:off x="962577" y="946761"/>
          <a:ext cx="3445764" cy="378639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6970" tIns="68580" rIns="128016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dirty="0"/>
            <a:t>10. </a:t>
          </a:r>
          <a:r>
            <a:rPr lang="es-ES" sz="1800" kern="1200" dirty="0" err="1"/>
            <a:t>Proposatutako</a:t>
          </a:r>
          <a:r>
            <a:rPr lang="es-ES" sz="1800" kern="1200" dirty="0"/>
            <a:t> Sistema</a:t>
          </a:r>
        </a:p>
      </dsp:txBody>
      <dsp:txXfrm rot="10800000">
        <a:off x="1057237" y="946761"/>
        <a:ext cx="3351104" cy="378639"/>
      </dsp:txXfrm>
    </dsp:sp>
    <dsp:sp modelId="{F0ED3B26-FCD6-4EDC-8892-D51DD55BBB43}">
      <dsp:nvSpPr>
        <dsp:cNvPr id="0" name=""/>
        <dsp:cNvSpPr/>
      </dsp:nvSpPr>
      <dsp:spPr>
        <a:xfrm>
          <a:off x="773258" y="946761"/>
          <a:ext cx="378639" cy="37863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A9A8DD4-DCB8-4A01-9B46-6FB128BCC3F6}">
      <dsp:nvSpPr>
        <dsp:cNvPr id="0" name=""/>
        <dsp:cNvSpPr/>
      </dsp:nvSpPr>
      <dsp:spPr>
        <a:xfrm rot="10800000">
          <a:off x="984671" y="90"/>
          <a:ext cx="3445764" cy="467014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5940" tIns="68580" rIns="128016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dirty="0"/>
            <a:t>1. </a:t>
          </a:r>
          <a:r>
            <a:rPr lang="es-ES" sz="1800" kern="1200" dirty="0" err="1"/>
            <a:t>Sarrera</a:t>
          </a:r>
          <a:endParaRPr lang="es-ES" sz="1800" kern="1200" dirty="0"/>
        </a:p>
      </dsp:txBody>
      <dsp:txXfrm rot="10800000">
        <a:off x="1101424" y="90"/>
        <a:ext cx="3329011" cy="467014"/>
      </dsp:txXfrm>
    </dsp:sp>
    <dsp:sp modelId="{0E5D3D9D-1A82-4E53-8400-B7C88457B829}">
      <dsp:nvSpPr>
        <dsp:cNvPr id="0" name=""/>
        <dsp:cNvSpPr/>
      </dsp:nvSpPr>
      <dsp:spPr>
        <a:xfrm>
          <a:off x="751164" y="90"/>
          <a:ext cx="467014" cy="467014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99F12B0-7810-43CD-91FE-3A6EC010942A}">
      <dsp:nvSpPr>
        <dsp:cNvPr id="0" name=""/>
        <dsp:cNvSpPr/>
      </dsp:nvSpPr>
      <dsp:spPr>
        <a:xfrm rot="10800000">
          <a:off x="984671" y="606511"/>
          <a:ext cx="3445764" cy="467014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5940" tIns="68580" rIns="128016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dirty="0"/>
            <a:t>2. </a:t>
          </a:r>
          <a:r>
            <a:rPr lang="es-ES" sz="1800" kern="1200" dirty="0" err="1"/>
            <a:t>Helburuak</a:t>
          </a:r>
          <a:endParaRPr lang="es-ES" sz="1800" kern="1200" dirty="0"/>
        </a:p>
      </dsp:txBody>
      <dsp:txXfrm rot="10800000">
        <a:off x="1101424" y="606511"/>
        <a:ext cx="3329011" cy="467014"/>
      </dsp:txXfrm>
    </dsp:sp>
    <dsp:sp modelId="{F0ED3B26-FCD6-4EDC-8892-D51DD55BBB43}">
      <dsp:nvSpPr>
        <dsp:cNvPr id="0" name=""/>
        <dsp:cNvSpPr/>
      </dsp:nvSpPr>
      <dsp:spPr>
        <a:xfrm>
          <a:off x="751164" y="606511"/>
          <a:ext cx="467014" cy="467014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6F2FCEC-2522-49F2-8E37-BF61063B44A1}">
      <dsp:nvSpPr>
        <dsp:cNvPr id="0" name=""/>
        <dsp:cNvSpPr/>
      </dsp:nvSpPr>
      <dsp:spPr>
        <a:xfrm rot="10800000">
          <a:off x="984671" y="1212933"/>
          <a:ext cx="3445764" cy="467014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5940" tIns="68580" rIns="128016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u-ES" sz="1800" kern="1200" dirty="0"/>
            <a:t>3. Aurrekariak</a:t>
          </a:r>
        </a:p>
      </dsp:txBody>
      <dsp:txXfrm rot="10800000">
        <a:off x="1101424" y="1212933"/>
        <a:ext cx="3329011" cy="467014"/>
      </dsp:txXfrm>
    </dsp:sp>
    <dsp:sp modelId="{18217BC5-FB04-406F-8A56-08D8144E732C}">
      <dsp:nvSpPr>
        <dsp:cNvPr id="0" name=""/>
        <dsp:cNvSpPr/>
      </dsp:nvSpPr>
      <dsp:spPr>
        <a:xfrm>
          <a:off x="751164" y="1212933"/>
          <a:ext cx="467014" cy="467014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B47EA9B-2D8C-409D-A384-594A264DAE43}">
      <dsp:nvSpPr>
        <dsp:cNvPr id="0" name=""/>
        <dsp:cNvSpPr/>
      </dsp:nvSpPr>
      <dsp:spPr>
        <a:xfrm rot="10800000">
          <a:off x="984671" y="1819355"/>
          <a:ext cx="3445764" cy="467014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5940" tIns="68580" rIns="128016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u-ES" sz="1800" kern="1200" dirty="0"/>
            <a:t>4. Egungo</a:t>
          </a:r>
          <a:r>
            <a:rPr lang="es-ES" sz="1800" kern="1200" dirty="0"/>
            <a:t> </a:t>
          </a:r>
          <a:r>
            <a:rPr lang="es-ES" sz="1800" kern="1200" dirty="0" err="1"/>
            <a:t>Egoera</a:t>
          </a:r>
          <a:endParaRPr lang="es-ES" sz="1800" kern="1200" dirty="0"/>
        </a:p>
      </dsp:txBody>
      <dsp:txXfrm rot="10800000">
        <a:off x="1101424" y="1819355"/>
        <a:ext cx="3329011" cy="467014"/>
      </dsp:txXfrm>
    </dsp:sp>
    <dsp:sp modelId="{592E6359-A4F5-4DF9-9422-C6CFA72B1A8C}">
      <dsp:nvSpPr>
        <dsp:cNvPr id="0" name=""/>
        <dsp:cNvSpPr/>
      </dsp:nvSpPr>
      <dsp:spPr>
        <a:xfrm>
          <a:off x="751164" y="1819355"/>
          <a:ext cx="467014" cy="467014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A182443-94D8-4292-B123-C06D61055D8C}">
      <dsp:nvSpPr>
        <dsp:cNvPr id="0" name=""/>
        <dsp:cNvSpPr/>
      </dsp:nvSpPr>
      <dsp:spPr>
        <a:xfrm rot="10800000">
          <a:off x="984671" y="2425777"/>
          <a:ext cx="3445764" cy="467014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5940" tIns="68580" rIns="128016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dirty="0"/>
            <a:t>5. </a:t>
          </a:r>
          <a:r>
            <a:rPr lang="es-ES" sz="1800" kern="1200" dirty="0" err="1"/>
            <a:t>Arauak</a:t>
          </a:r>
          <a:r>
            <a:rPr lang="es-ES" sz="1800" kern="1200" dirty="0"/>
            <a:t> eta </a:t>
          </a:r>
          <a:r>
            <a:rPr lang="es-ES" sz="1800" kern="1200" dirty="0" err="1"/>
            <a:t>Erreferentziak</a:t>
          </a:r>
          <a:endParaRPr lang="es-ES" sz="1800" kern="1200" dirty="0"/>
        </a:p>
      </dsp:txBody>
      <dsp:txXfrm rot="10800000">
        <a:off x="1101424" y="2425777"/>
        <a:ext cx="3329011" cy="467014"/>
      </dsp:txXfrm>
    </dsp:sp>
    <dsp:sp modelId="{A48BD630-884E-4F78-8DDF-AC5C2FBE2AFE}">
      <dsp:nvSpPr>
        <dsp:cNvPr id="0" name=""/>
        <dsp:cNvSpPr/>
      </dsp:nvSpPr>
      <dsp:spPr>
        <a:xfrm>
          <a:off x="751164" y="2425777"/>
          <a:ext cx="467014" cy="467014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8B256F6-D2AB-441F-B3C4-FA2E1ADB74DD}">
      <dsp:nvSpPr>
        <dsp:cNvPr id="0" name=""/>
        <dsp:cNvSpPr/>
      </dsp:nvSpPr>
      <dsp:spPr>
        <a:xfrm rot="10800000">
          <a:off x="984671" y="3032198"/>
          <a:ext cx="3445764" cy="467014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5940" tIns="68580" rIns="128016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dirty="0"/>
            <a:t>6. </a:t>
          </a:r>
          <a:r>
            <a:rPr lang="es-ES" sz="1800" kern="1200" dirty="0" err="1"/>
            <a:t>Hasierako</a:t>
          </a:r>
          <a:r>
            <a:rPr lang="es-ES" sz="1800" kern="1200" dirty="0"/>
            <a:t> </a:t>
          </a:r>
          <a:r>
            <a:rPr lang="es-ES" sz="1800" kern="1200" dirty="0" err="1"/>
            <a:t>Betekizunak</a:t>
          </a:r>
          <a:endParaRPr lang="es-ES" sz="1800" kern="1200" dirty="0"/>
        </a:p>
      </dsp:txBody>
      <dsp:txXfrm rot="10800000">
        <a:off x="1101424" y="3032198"/>
        <a:ext cx="3329011" cy="467014"/>
      </dsp:txXfrm>
    </dsp:sp>
    <dsp:sp modelId="{9987D34B-F567-42D2-A034-4B34732B7EE2}">
      <dsp:nvSpPr>
        <dsp:cNvPr id="0" name=""/>
        <dsp:cNvSpPr/>
      </dsp:nvSpPr>
      <dsp:spPr>
        <a:xfrm>
          <a:off x="751164" y="3032198"/>
          <a:ext cx="467014" cy="467014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B3C4830-CEE5-4B30-9661-1781C177FAFC}">
      <dsp:nvSpPr>
        <dsp:cNvPr id="0" name=""/>
        <dsp:cNvSpPr/>
      </dsp:nvSpPr>
      <dsp:spPr>
        <a:xfrm rot="10800000">
          <a:off x="984671" y="3638620"/>
          <a:ext cx="3445764" cy="467014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5940" tIns="68580" rIns="128016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dirty="0"/>
            <a:t>7. </a:t>
          </a:r>
          <a:r>
            <a:rPr lang="es-ES" sz="1800" kern="1200" dirty="0" err="1"/>
            <a:t>Irismena</a:t>
          </a:r>
          <a:endParaRPr lang="es-ES" sz="1800" kern="1200" dirty="0"/>
        </a:p>
      </dsp:txBody>
      <dsp:txXfrm rot="10800000">
        <a:off x="1101424" y="3638620"/>
        <a:ext cx="3329011" cy="467014"/>
      </dsp:txXfrm>
    </dsp:sp>
    <dsp:sp modelId="{2638BF26-D3D1-45F2-BB02-F050501C79E4}">
      <dsp:nvSpPr>
        <dsp:cNvPr id="0" name=""/>
        <dsp:cNvSpPr/>
      </dsp:nvSpPr>
      <dsp:spPr>
        <a:xfrm>
          <a:off x="751164" y="3638620"/>
          <a:ext cx="467014" cy="467014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4D1BD28-DEF8-4F2F-81CC-41ED9852BB67}">
      <dsp:nvSpPr>
        <dsp:cNvPr id="0" name=""/>
        <dsp:cNvSpPr/>
      </dsp:nvSpPr>
      <dsp:spPr>
        <a:xfrm rot="10800000">
          <a:off x="984671" y="4245042"/>
          <a:ext cx="3445764" cy="467014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5940" tIns="68580" rIns="128016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dirty="0"/>
            <a:t>8. </a:t>
          </a:r>
          <a:r>
            <a:rPr lang="es-ES" sz="1800" kern="1200" dirty="0" err="1"/>
            <a:t>Hipotesiak</a:t>
          </a:r>
          <a:r>
            <a:rPr lang="es-ES" sz="1800" kern="1200" dirty="0"/>
            <a:t> eta </a:t>
          </a:r>
          <a:r>
            <a:rPr lang="es-ES" sz="1800" kern="1200" dirty="0" err="1"/>
            <a:t>Murriztapenak</a:t>
          </a:r>
          <a:endParaRPr lang="es-ES" sz="1800" kern="1200" dirty="0"/>
        </a:p>
      </dsp:txBody>
      <dsp:txXfrm rot="10800000">
        <a:off x="1101424" y="4245042"/>
        <a:ext cx="3329011" cy="467014"/>
      </dsp:txXfrm>
    </dsp:sp>
    <dsp:sp modelId="{6F21020D-CDB3-4A84-8BBD-BB68DACD9FF9}">
      <dsp:nvSpPr>
        <dsp:cNvPr id="0" name=""/>
        <dsp:cNvSpPr/>
      </dsp:nvSpPr>
      <dsp:spPr>
        <a:xfrm>
          <a:off x="751164" y="4245042"/>
          <a:ext cx="467014" cy="467014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227BDE-6212-4260-BA8F-CA186D5A525A}">
      <dsp:nvSpPr>
        <dsp:cNvPr id="0" name=""/>
        <dsp:cNvSpPr/>
      </dsp:nvSpPr>
      <dsp:spPr>
        <a:xfrm rot="10800000">
          <a:off x="962577" y="161"/>
          <a:ext cx="3445764" cy="378639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6970" tIns="68580" rIns="128016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dirty="0"/>
            <a:t>8. </a:t>
          </a:r>
          <a:r>
            <a:rPr lang="es-ES" sz="1800" kern="1200" dirty="0" err="1"/>
            <a:t>Hipotesiak</a:t>
          </a:r>
          <a:r>
            <a:rPr lang="es-ES" sz="1800" kern="1200" dirty="0"/>
            <a:t> eta </a:t>
          </a:r>
          <a:r>
            <a:rPr lang="es-ES" sz="1800" kern="1200" dirty="0" err="1"/>
            <a:t>Murriztapenak</a:t>
          </a:r>
          <a:endParaRPr lang="es-ES" sz="1800" kern="1200" dirty="0"/>
        </a:p>
      </dsp:txBody>
      <dsp:txXfrm rot="10800000">
        <a:off x="1057237" y="161"/>
        <a:ext cx="3351104" cy="378639"/>
      </dsp:txXfrm>
    </dsp:sp>
    <dsp:sp modelId="{261CA21B-C4E4-4BCD-B14C-B4BA4ACE0EE8}">
      <dsp:nvSpPr>
        <dsp:cNvPr id="0" name=""/>
        <dsp:cNvSpPr/>
      </dsp:nvSpPr>
      <dsp:spPr>
        <a:xfrm>
          <a:off x="773258" y="161"/>
          <a:ext cx="378639" cy="37863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9A8DD4-DCB8-4A01-9B46-6FB128BCC3F6}">
      <dsp:nvSpPr>
        <dsp:cNvPr id="0" name=""/>
        <dsp:cNvSpPr/>
      </dsp:nvSpPr>
      <dsp:spPr>
        <a:xfrm rot="10800000">
          <a:off x="962577" y="473461"/>
          <a:ext cx="3445764" cy="378639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6970" tIns="68580" rIns="128016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b="1" kern="1200" dirty="0"/>
            <a:t>9. </a:t>
          </a:r>
          <a:r>
            <a:rPr lang="es-ES" sz="1800" b="1" kern="1200" dirty="0" err="1"/>
            <a:t>Aukeren</a:t>
          </a:r>
          <a:r>
            <a:rPr lang="es-ES" sz="1800" b="1" kern="1200" dirty="0"/>
            <a:t> </a:t>
          </a:r>
          <a:r>
            <a:rPr lang="es-ES" sz="1800" b="1" kern="1200" dirty="0" err="1"/>
            <a:t>Azterketa</a:t>
          </a:r>
          <a:endParaRPr lang="es-ES" sz="1800" b="1" kern="1200" dirty="0"/>
        </a:p>
      </dsp:txBody>
      <dsp:txXfrm rot="10800000">
        <a:off x="1057237" y="473461"/>
        <a:ext cx="3351104" cy="378639"/>
      </dsp:txXfrm>
    </dsp:sp>
    <dsp:sp modelId="{0E5D3D9D-1A82-4E53-8400-B7C88457B829}">
      <dsp:nvSpPr>
        <dsp:cNvPr id="0" name=""/>
        <dsp:cNvSpPr/>
      </dsp:nvSpPr>
      <dsp:spPr>
        <a:xfrm>
          <a:off x="773258" y="473461"/>
          <a:ext cx="378639" cy="37863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99F12B0-7810-43CD-91FE-3A6EC010942A}">
      <dsp:nvSpPr>
        <dsp:cNvPr id="0" name=""/>
        <dsp:cNvSpPr/>
      </dsp:nvSpPr>
      <dsp:spPr>
        <a:xfrm rot="10800000">
          <a:off x="962577" y="946761"/>
          <a:ext cx="3445764" cy="378639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6970" tIns="68580" rIns="128016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dirty="0"/>
            <a:t>10. </a:t>
          </a:r>
          <a:r>
            <a:rPr lang="es-ES" sz="1800" kern="1200" dirty="0" err="1"/>
            <a:t>Proposatutako</a:t>
          </a:r>
          <a:r>
            <a:rPr lang="es-ES" sz="1800" kern="1200" dirty="0"/>
            <a:t> Sistema</a:t>
          </a:r>
        </a:p>
      </dsp:txBody>
      <dsp:txXfrm rot="10800000">
        <a:off x="1057237" y="946761"/>
        <a:ext cx="3351104" cy="378639"/>
      </dsp:txXfrm>
    </dsp:sp>
    <dsp:sp modelId="{F0ED3B26-FCD6-4EDC-8892-D51DD55BBB43}">
      <dsp:nvSpPr>
        <dsp:cNvPr id="0" name=""/>
        <dsp:cNvSpPr/>
      </dsp:nvSpPr>
      <dsp:spPr>
        <a:xfrm>
          <a:off x="773258" y="946761"/>
          <a:ext cx="378639" cy="37863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227BDE-6212-4260-BA8F-CA186D5A525A}">
      <dsp:nvSpPr>
        <dsp:cNvPr id="0" name=""/>
        <dsp:cNvSpPr/>
      </dsp:nvSpPr>
      <dsp:spPr>
        <a:xfrm rot="10800000">
          <a:off x="962577" y="161"/>
          <a:ext cx="3445764" cy="378639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6970" tIns="68580" rIns="128016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b="0" kern="1200" dirty="0"/>
            <a:t>9. </a:t>
          </a:r>
          <a:r>
            <a:rPr lang="es-ES" sz="1800" b="0" kern="1200" dirty="0" err="1"/>
            <a:t>Aukeren</a:t>
          </a:r>
          <a:r>
            <a:rPr lang="es-ES" sz="1800" b="0" kern="1200" dirty="0"/>
            <a:t> </a:t>
          </a:r>
          <a:r>
            <a:rPr lang="es-ES" sz="1800" b="0" kern="1200" dirty="0" err="1"/>
            <a:t>Azterketa</a:t>
          </a:r>
          <a:endParaRPr lang="es-ES" sz="1800" b="0" kern="1200" dirty="0"/>
        </a:p>
      </dsp:txBody>
      <dsp:txXfrm rot="10800000">
        <a:off x="1057237" y="161"/>
        <a:ext cx="3351104" cy="378639"/>
      </dsp:txXfrm>
    </dsp:sp>
    <dsp:sp modelId="{261CA21B-C4E4-4BCD-B14C-B4BA4ACE0EE8}">
      <dsp:nvSpPr>
        <dsp:cNvPr id="0" name=""/>
        <dsp:cNvSpPr/>
      </dsp:nvSpPr>
      <dsp:spPr>
        <a:xfrm>
          <a:off x="773258" y="161"/>
          <a:ext cx="378639" cy="37863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9A8DD4-DCB8-4A01-9B46-6FB128BCC3F6}">
      <dsp:nvSpPr>
        <dsp:cNvPr id="0" name=""/>
        <dsp:cNvSpPr/>
      </dsp:nvSpPr>
      <dsp:spPr>
        <a:xfrm rot="10800000">
          <a:off x="962577" y="473461"/>
          <a:ext cx="3445764" cy="378639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6970" tIns="68580" rIns="128016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b="1" kern="1200" dirty="0"/>
            <a:t>10. </a:t>
          </a:r>
          <a:r>
            <a:rPr lang="es-ES" sz="1800" b="1" kern="1200" dirty="0" err="1"/>
            <a:t>Proposatutako</a:t>
          </a:r>
          <a:r>
            <a:rPr lang="es-ES" sz="1800" b="1" kern="1200" dirty="0"/>
            <a:t> Sistema</a:t>
          </a:r>
        </a:p>
      </dsp:txBody>
      <dsp:txXfrm rot="10800000">
        <a:off x="1057237" y="473461"/>
        <a:ext cx="3351104" cy="378639"/>
      </dsp:txXfrm>
    </dsp:sp>
    <dsp:sp modelId="{0E5D3D9D-1A82-4E53-8400-B7C88457B829}">
      <dsp:nvSpPr>
        <dsp:cNvPr id="0" name=""/>
        <dsp:cNvSpPr/>
      </dsp:nvSpPr>
      <dsp:spPr>
        <a:xfrm>
          <a:off x="773258" y="473461"/>
          <a:ext cx="378639" cy="37863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99F12B0-7810-43CD-91FE-3A6EC010942A}">
      <dsp:nvSpPr>
        <dsp:cNvPr id="0" name=""/>
        <dsp:cNvSpPr/>
      </dsp:nvSpPr>
      <dsp:spPr>
        <a:xfrm rot="10800000">
          <a:off x="962577" y="946761"/>
          <a:ext cx="3445764" cy="378639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6970" tIns="68580" rIns="128016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dirty="0"/>
            <a:t>11. </a:t>
          </a:r>
          <a:r>
            <a:rPr lang="es-ES" sz="1800" kern="1200" dirty="0" err="1"/>
            <a:t>Arriskuen</a:t>
          </a:r>
          <a:r>
            <a:rPr lang="es-ES" sz="1800" kern="1200" dirty="0"/>
            <a:t> </a:t>
          </a:r>
          <a:r>
            <a:rPr lang="es-ES" sz="1800" kern="1200" dirty="0" err="1"/>
            <a:t>Analisia</a:t>
          </a:r>
          <a:endParaRPr lang="es-ES" sz="1800" kern="1200" dirty="0"/>
        </a:p>
      </dsp:txBody>
      <dsp:txXfrm rot="10800000">
        <a:off x="1057237" y="946761"/>
        <a:ext cx="3351104" cy="378639"/>
      </dsp:txXfrm>
    </dsp:sp>
    <dsp:sp modelId="{F0ED3B26-FCD6-4EDC-8892-D51DD55BBB43}">
      <dsp:nvSpPr>
        <dsp:cNvPr id="0" name=""/>
        <dsp:cNvSpPr/>
      </dsp:nvSpPr>
      <dsp:spPr>
        <a:xfrm>
          <a:off x="773258" y="946761"/>
          <a:ext cx="378639" cy="37863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227BDE-6212-4260-BA8F-CA186D5A525A}">
      <dsp:nvSpPr>
        <dsp:cNvPr id="0" name=""/>
        <dsp:cNvSpPr/>
      </dsp:nvSpPr>
      <dsp:spPr>
        <a:xfrm rot="10800000">
          <a:off x="962577" y="161"/>
          <a:ext cx="3445764" cy="378639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6970" tIns="68580" rIns="128016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b="0" kern="1200" dirty="0"/>
            <a:t>9. </a:t>
          </a:r>
          <a:r>
            <a:rPr lang="es-ES" sz="1800" b="0" kern="1200" dirty="0" err="1"/>
            <a:t>Aukeren</a:t>
          </a:r>
          <a:r>
            <a:rPr lang="es-ES" sz="1800" b="0" kern="1200" dirty="0"/>
            <a:t> </a:t>
          </a:r>
          <a:r>
            <a:rPr lang="es-ES" sz="1800" b="0" kern="1200" dirty="0" err="1"/>
            <a:t>Azterketa</a:t>
          </a:r>
          <a:endParaRPr lang="es-ES" sz="1800" b="0" kern="1200" dirty="0"/>
        </a:p>
      </dsp:txBody>
      <dsp:txXfrm rot="10800000">
        <a:off x="1057237" y="161"/>
        <a:ext cx="3351104" cy="378639"/>
      </dsp:txXfrm>
    </dsp:sp>
    <dsp:sp modelId="{261CA21B-C4E4-4BCD-B14C-B4BA4ACE0EE8}">
      <dsp:nvSpPr>
        <dsp:cNvPr id="0" name=""/>
        <dsp:cNvSpPr/>
      </dsp:nvSpPr>
      <dsp:spPr>
        <a:xfrm>
          <a:off x="773258" y="161"/>
          <a:ext cx="378639" cy="37863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9A8DD4-DCB8-4A01-9B46-6FB128BCC3F6}">
      <dsp:nvSpPr>
        <dsp:cNvPr id="0" name=""/>
        <dsp:cNvSpPr/>
      </dsp:nvSpPr>
      <dsp:spPr>
        <a:xfrm rot="10800000">
          <a:off x="962577" y="473461"/>
          <a:ext cx="3445764" cy="378639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6970" tIns="68580" rIns="128016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b="1" kern="1200" dirty="0"/>
            <a:t>10. </a:t>
          </a:r>
          <a:r>
            <a:rPr lang="es-ES" sz="1800" b="1" kern="1200" dirty="0" err="1"/>
            <a:t>Proposatutako</a:t>
          </a:r>
          <a:r>
            <a:rPr lang="es-ES" sz="1800" b="1" kern="1200" dirty="0"/>
            <a:t> Sistema</a:t>
          </a:r>
        </a:p>
      </dsp:txBody>
      <dsp:txXfrm rot="10800000">
        <a:off x="1057237" y="473461"/>
        <a:ext cx="3351104" cy="378639"/>
      </dsp:txXfrm>
    </dsp:sp>
    <dsp:sp modelId="{0E5D3D9D-1A82-4E53-8400-B7C88457B829}">
      <dsp:nvSpPr>
        <dsp:cNvPr id="0" name=""/>
        <dsp:cNvSpPr/>
      </dsp:nvSpPr>
      <dsp:spPr>
        <a:xfrm>
          <a:off x="773258" y="473461"/>
          <a:ext cx="378639" cy="37863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99F12B0-7810-43CD-91FE-3A6EC010942A}">
      <dsp:nvSpPr>
        <dsp:cNvPr id="0" name=""/>
        <dsp:cNvSpPr/>
      </dsp:nvSpPr>
      <dsp:spPr>
        <a:xfrm rot="10800000">
          <a:off x="962577" y="946761"/>
          <a:ext cx="3445764" cy="378639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6970" tIns="68580" rIns="128016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dirty="0"/>
            <a:t>11. </a:t>
          </a:r>
          <a:r>
            <a:rPr lang="es-ES" sz="1800" kern="1200" dirty="0" err="1"/>
            <a:t>Arriskuen</a:t>
          </a:r>
          <a:r>
            <a:rPr lang="es-ES" sz="1800" kern="1200" dirty="0"/>
            <a:t> </a:t>
          </a:r>
          <a:r>
            <a:rPr lang="es-ES" sz="1800" kern="1200" dirty="0" err="1"/>
            <a:t>Analisia</a:t>
          </a:r>
          <a:endParaRPr lang="es-ES" sz="1800" kern="1200" dirty="0"/>
        </a:p>
      </dsp:txBody>
      <dsp:txXfrm rot="10800000">
        <a:off x="1057237" y="946761"/>
        <a:ext cx="3351104" cy="378639"/>
      </dsp:txXfrm>
    </dsp:sp>
    <dsp:sp modelId="{F0ED3B26-FCD6-4EDC-8892-D51DD55BBB43}">
      <dsp:nvSpPr>
        <dsp:cNvPr id="0" name=""/>
        <dsp:cNvSpPr/>
      </dsp:nvSpPr>
      <dsp:spPr>
        <a:xfrm>
          <a:off x="773258" y="946761"/>
          <a:ext cx="378639" cy="37863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227BDE-6212-4260-BA8F-CA186D5A525A}">
      <dsp:nvSpPr>
        <dsp:cNvPr id="0" name=""/>
        <dsp:cNvSpPr/>
      </dsp:nvSpPr>
      <dsp:spPr>
        <a:xfrm rot="10800000">
          <a:off x="962577" y="161"/>
          <a:ext cx="3445764" cy="378639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6970" tIns="68580" rIns="128016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b="0" kern="1200" dirty="0"/>
            <a:t>9. </a:t>
          </a:r>
          <a:r>
            <a:rPr lang="es-ES" sz="1800" b="0" kern="1200" dirty="0" err="1"/>
            <a:t>Aukeren</a:t>
          </a:r>
          <a:r>
            <a:rPr lang="es-ES" sz="1800" b="0" kern="1200" dirty="0"/>
            <a:t> </a:t>
          </a:r>
          <a:r>
            <a:rPr lang="es-ES" sz="1800" b="0" kern="1200" dirty="0" err="1"/>
            <a:t>Azterketa</a:t>
          </a:r>
          <a:endParaRPr lang="es-ES" sz="1800" b="0" kern="1200" dirty="0"/>
        </a:p>
      </dsp:txBody>
      <dsp:txXfrm rot="10800000">
        <a:off x="1057237" y="161"/>
        <a:ext cx="3351104" cy="378639"/>
      </dsp:txXfrm>
    </dsp:sp>
    <dsp:sp modelId="{261CA21B-C4E4-4BCD-B14C-B4BA4ACE0EE8}">
      <dsp:nvSpPr>
        <dsp:cNvPr id="0" name=""/>
        <dsp:cNvSpPr/>
      </dsp:nvSpPr>
      <dsp:spPr>
        <a:xfrm>
          <a:off x="773258" y="161"/>
          <a:ext cx="378639" cy="37863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9A8DD4-DCB8-4A01-9B46-6FB128BCC3F6}">
      <dsp:nvSpPr>
        <dsp:cNvPr id="0" name=""/>
        <dsp:cNvSpPr/>
      </dsp:nvSpPr>
      <dsp:spPr>
        <a:xfrm rot="10800000">
          <a:off x="962577" y="473461"/>
          <a:ext cx="3445764" cy="378639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6970" tIns="68580" rIns="128016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b="1" kern="1200" dirty="0"/>
            <a:t>10. </a:t>
          </a:r>
          <a:r>
            <a:rPr lang="es-ES" sz="1800" b="1" kern="1200" dirty="0" err="1"/>
            <a:t>Proposatutako</a:t>
          </a:r>
          <a:r>
            <a:rPr lang="es-ES" sz="1800" b="1" kern="1200" dirty="0"/>
            <a:t> Sistema</a:t>
          </a:r>
        </a:p>
      </dsp:txBody>
      <dsp:txXfrm rot="10800000">
        <a:off x="1057237" y="473461"/>
        <a:ext cx="3351104" cy="378639"/>
      </dsp:txXfrm>
    </dsp:sp>
    <dsp:sp modelId="{0E5D3D9D-1A82-4E53-8400-B7C88457B829}">
      <dsp:nvSpPr>
        <dsp:cNvPr id="0" name=""/>
        <dsp:cNvSpPr/>
      </dsp:nvSpPr>
      <dsp:spPr>
        <a:xfrm>
          <a:off x="773258" y="473461"/>
          <a:ext cx="378639" cy="37863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99F12B0-7810-43CD-91FE-3A6EC010942A}">
      <dsp:nvSpPr>
        <dsp:cNvPr id="0" name=""/>
        <dsp:cNvSpPr/>
      </dsp:nvSpPr>
      <dsp:spPr>
        <a:xfrm rot="10800000">
          <a:off x="962577" y="946761"/>
          <a:ext cx="3445764" cy="378639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6970" tIns="68580" rIns="128016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dirty="0"/>
            <a:t>11. </a:t>
          </a:r>
          <a:r>
            <a:rPr lang="es-ES" sz="1800" kern="1200" dirty="0" err="1"/>
            <a:t>Arriskuen</a:t>
          </a:r>
          <a:r>
            <a:rPr lang="es-ES" sz="1800" kern="1200" dirty="0"/>
            <a:t> </a:t>
          </a:r>
          <a:r>
            <a:rPr lang="es-ES" sz="1800" kern="1200" dirty="0" err="1"/>
            <a:t>Analisia</a:t>
          </a:r>
          <a:endParaRPr lang="es-ES" sz="1800" kern="1200" dirty="0"/>
        </a:p>
      </dsp:txBody>
      <dsp:txXfrm rot="10800000">
        <a:off x="1057237" y="946761"/>
        <a:ext cx="3351104" cy="378639"/>
      </dsp:txXfrm>
    </dsp:sp>
    <dsp:sp modelId="{F0ED3B26-FCD6-4EDC-8892-D51DD55BBB43}">
      <dsp:nvSpPr>
        <dsp:cNvPr id="0" name=""/>
        <dsp:cNvSpPr/>
      </dsp:nvSpPr>
      <dsp:spPr>
        <a:xfrm>
          <a:off x="773258" y="946761"/>
          <a:ext cx="378639" cy="37863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227BDE-6212-4260-BA8F-CA186D5A525A}">
      <dsp:nvSpPr>
        <dsp:cNvPr id="0" name=""/>
        <dsp:cNvSpPr/>
      </dsp:nvSpPr>
      <dsp:spPr>
        <a:xfrm rot="10800000">
          <a:off x="962577" y="161"/>
          <a:ext cx="3445764" cy="378639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6970" tIns="68580" rIns="128016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b="0" kern="1200" dirty="0"/>
            <a:t>9. </a:t>
          </a:r>
          <a:r>
            <a:rPr lang="es-ES" sz="1800" b="0" kern="1200" dirty="0" err="1"/>
            <a:t>Aukeren</a:t>
          </a:r>
          <a:r>
            <a:rPr lang="es-ES" sz="1800" b="0" kern="1200" dirty="0"/>
            <a:t> </a:t>
          </a:r>
          <a:r>
            <a:rPr lang="es-ES" sz="1800" b="0" kern="1200" dirty="0" err="1"/>
            <a:t>Azterketa</a:t>
          </a:r>
          <a:endParaRPr lang="es-ES" sz="1800" b="0" kern="1200" dirty="0"/>
        </a:p>
      </dsp:txBody>
      <dsp:txXfrm rot="10800000">
        <a:off x="1057237" y="161"/>
        <a:ext cx="3351104" cy="378639"/>
      </dsp:txXfrm>
    </dsp:sp>
    <dsp:sp modelId="{261CA21B-C4E4-4BCD-B14C-B4BA4ACE0EE8}">
      <dsp:nvSpPr>
        <dsp:cNvPr id="0" name=""/>
        <dsp:cNvSpPr/>
      </dsp:nvSpPr>
      <dsp:spPr>
        <a:xfrm>
          <a:off x="773258" y="161"/>
          <a:ext cx="378639" cy="37863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9A8DD4-DCB8-4A01-9B46-6FB128BCC3F6}">
      <dsp:nvSpPr>
        <dsp:cNvPr id="0" name=""/>
        <dsp:cNvSpPr/>
      </dsp:nvSpPr>
      <dsp:spPr>
        <a:xfrm rot="10800000">
          <a:off x="962577" y="473461"/>
          <a:ext cx="3445764" cy="378639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6970" tIns="68580" rIns="128016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b="1" kern="1200" dirty="0"/>
            <a:t>10. </a:t>
          </a:r>
          <a:r>
            <a:rPr lang="es-ES" sz="1800" b="1" kern="1200" dirty="0" err="1"/>
            <a:t>Proposatutako</a:t>
          </a:r>
          <a:r>
            <a:rPr lang="es-ES" sz="1800" b="1" kern="1200" dirty="0"/>
            <a:t> Sistema</a:t>
          </a:r>
        </a:p>
      </dsp:txBody>
      <dsp:txXfrm rot="10800000">
        <a:off x="1057237" y="473461"/>
        <a:ext cx="3351104" cy="378639"/>
      </dsp:txXfrm>
    </dsp:sp>
    <dsp:sp modelId="{0E5D3D9D-1A82-4E53-8400-B7C88457B829}">
      <dsp:nvSpPr>
        <dsp:cNvPr id="0" name=""/>
        <dsp:cNvSpPr/>
      </dsp:nvSpPr>
      <dsp:spPr>
        <a:xfrm>
          <a:off x="773258" y="473461"/>
          <a:ext cx="378639" cy="37863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99F12B0-7810-43CD-91FE-3A6EC010942A}">
      <dsp:nvSpPr>
        <dsp:cNvPr id="0" name=""/>
        <dsp:cNvSpPr/>
      </dsp:nvSpPr>
      <dsp:spPr>
        <a:xfrm rot="10800000">
          <a:off x="962577" y="946761"/>
          <a:ext cx="3445764" cy="378639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6970" tIns="68580" rIns="128016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dirty="0"/>
            <a:t>11. </a:t>
          </a:r>
          <a:r>
            <a:rPr lang="es-ES" sz="1800" kern="1200" dirty="0" err="1"/>
            <a:t>Arriskuen</a:t>
          </a:r>
          <a:r>
            <a:rPr lang="es-ES" sz="1800" kern="1200" dirty="0"/>
            <a:t> </a:t>
          </a:r>
          <a:r>
            <a:rPr lang="es-ES" sz="1800" kern="1200" dirty="0" err="1"/>
            <a:t>Analisia</a:t>
          </a:r>
          <a:endParaRPr lang="es-ES" sz="1800" kern="1200" dirty="0"/>
        </a:p>
      </dsp:txBody>
      <dsp:txXfrm rot="10800000">
        <a:off x="1057237" y="946761"/>
        <a:ext cx="3351104" cy="378639"/>
      </dsp:txXfrm>
    </dsp:sp>
    <dsp:sp modelId="{F0ED3B26-FCD6-4EDC-8892-D51DD55BBB43}">
      <dsp:nvSpPr>
        <dsp:cNvPr id="0" name=""/>
        <dsp:cNvSpPr/>
      </dsp:nvSpPr>
      <dsp:spPr>
        <a:xfrm>
          <a:off x="773258" y="946761"/>
          <a:ext cx="378639" cy="37863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227BDE-6212-4260-BA8F-CA186D5A525A}">
      <dsp:nvSpPr>
        <dsp:cNvPr id="0" name=""/>
        <dsp:cNvSpPr/>
      </dsp:nvSpPr>
      <dsp:spPr>
        <a:xfrm rot="10800000">
          <a:off x="962577" y="161"/>
          <a:ext cx="3445764" cy="378639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6970" tIns="68580" rIns="128016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b="0" kern="1200" dirty="0"/>
            <a:t>9. </a:t>
          </a:r>
          <a:r>
            <a:rPr lang="es-ES" sz="1800" b="0" kern="1200" dirty="0" err="1"/>
            <a:t>Aukeren</a:t>
          </a:r>
          <a:r>
            <a:rPr lang="es-ES" sz="1800" b="0" kern="1200" dirty="0"/>
            <a:t> </a:t>
          </a:r>
          <a:r>
            <a:rPr lang="es-ES" sz="1800" b="0" kern="1200" dirty="0" err="1"/>
            <a:t>Azterketa</a:t>
          </a:r>
          <a:endParaRPr lang="es-ES" sz="1800" b="0" kern="1200" dirty="0"/>
        </a:p>
      </dsp:txBody>
      <dsp:txXfrm rot="10800000">
        <a:off x="1057237" y="161"/>
        <a:ext cx="3351104" cy="378639"/>
      </dsp:txXfrm>
    </dsp:sp>
    <dsp:sp modelId="{261CA21B-C4E4-4BCD-B14C-B4BA4ACE0EE8}">
      <dsp:nvSpPr>
        <dsp:cNvPr id="0" name=""/>
        <dsp:cNvSpPr/>
      </dsp:nvSpPr>
      <dsp:spPr>
        <a:xfrm>
          <a:off x="773258" y="161"/>
          <a:ext cx="378639" cy="37863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9A8DD4-DCB8-4A01-9B46-6FB128BCC3F6}">
      <dsp:nvSpPr>
        <dsp:cNvPr id="0" name=""/>
        <dsp:cNvSpPr/>
      </dsp:nvSpPr>
      <dsp:spPr>
        <a:xfrm rot="10800000">
          <a:off x="962577" y="473461"/>
          <a:ext cx="3445764" cy="378639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6970" tIns="68580" rIns="128016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b="1" kern="1200" dirty="0"/>
            <a:t>10. </a:t>
          </a:r>
          <a:r>
            <a:rPr lang="es-ES" sz="1800" b="1" kern="1200" dirty="0" err="1"/>
            <a:t>Proposatutako</a:t>
          </a:r>
          <a:r>
            <a:rPr lang="es-ES" sz="1800" b="1" kern="1200" dirty="0"/>
            <a:t> Sistema</a:t>
          </a:r>
        </a:p>
      </dsp:txBody>
      <dsp:txXfrm rot="10800000">
        <a:off x="1057237" y="473461"/>
        <a:ext cx="3351104" cy="378639"/>
      </dsp:txXfrm>
    </dsp:sp>
    <dsp:sp modelId="{0E5D3D9D-1A82-4E53-8400-B7C88457B829}">
      <dsp:nvSpPr>
        <dsp:cNvPr id="0" name=""/>
        <dsp:cNvSpPr/>
      </dsp:nvSpPr>
      <dsp:spPr>
        <a:xfrm>
          <a:off x="773258" y="473461"/>
          <a:ext cx="378639" cy="37863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99F12B0-7810-43CD-91FE-3A6EC010942A}">
      <dsp:nvSpPr>
        <dsp:cNvPr id="0" name=""/>
        <dsp:cNvSpPr/>
      </dsp:nvSpPr>
      <dsp:spPr>
        <a:xfrm rot="10800000">
          <a:off x="962577" y="946761"/>
          <a:ext cx="3445764" cy="378639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6970" tIns="68580" rIns="128016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dirty="0"/>
            <a:t>11. </a:t>
          </a:r>
          <a:r>
            <a:rPr lang="es-ES" sz="1800" kern="1200" dirty="0" err="1"/>
            <a:t>Arriskuen</a:t>
          </a:r>
          <a:r>
            <a:rPr lang="es-ES" sz="1800" kern="1200" dirty="0"/>
            <a:t> </a:t>
          </a:r>
          <a:r>
            <a:rPr lang="es-ES" sz="1800" kern="1200" dirty="0" err="1"/>
            <a:t>Analisia</a:t>
          </a:r>
          <a:endParaRPr lang="es-ES" sz="1800" kern="1200" dirty="0"/>
        </a:p>
      </dsp:txBody>
      <dsp:txXfrm rot="10800000">
        <a:off x="1057237" y="946761"/>
        <a:ext cx="3351104" cy="378639"/>
      </dsp:txXfrm>
    </dsp:sp>
    <dsp:sp modelId="{F0ED3B26-FCD6-4EDC-8892-D51DD55BBB43}">
      <dsp:nvSpPr>
        <dsp:cNvPr id="0" name=""/>
        <dsp:cNvSpPr/>
      </dsp:nvSpPr>
      <dsp:spPr>
        <a:xfrm>
          <a:off x="773258" y="946761"/>
          <a:ext cx="378639" cy="37863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227BDE-6212-4260-BA8F-CA186D5A525A}">
      <dsp:nvSpPr>
        <dsp:cNvPr id="0" name=""/>
        <dsp:cNvSpPr/>
      </dsp:nvSpPr>
      <dsp:spPr>
        <a:xfrm rot="10800000">
          <a:off x="962577" y="161"/>
          <a:ext cx="3445764" cy="378639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6970" tIns="68580" rIns="128016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b="0" kern="1200" dirty="0"/>
            <a:t>9. </a:t>
          </a:r>
          <a:r>
            <a:rPr lang="es-ES" sz="1800" b="0" kern="1200" dirty="0" err="1"/>
            <a:t>Aukeren</a:t>
          </a:r>
          <a:r>
            <a:rPr lang="es-ES" sz="1800" b="0" kern="1200" dirty="0"/>
            <a:t> </a:t>
          </a:r>
          <a:r>
            <a:rPr lang="es-ES" sz="1800" b="0" kern="1200" dirty="0" err="1"/>
            <a:t>Azterketa</a:t>
          </a:r>
          <a:endParaRPr lang="es-ES" sz="1800" b="0" kern="1200" dirty="0"/>
        </a:p>
      </dsp:txBody>
      <dsp:txXfrm rot="10800000">
        <a:off x="1057237" y="161"/>
        <a:ext cx="3351104" cy="378639"/>
      </dsp:txXfrm>
    </dsp:sp>
    <dsp:sp modelId="{261CA21B-C4E4-4BCD-B14C-B4BA4ACE0EE8}">
      <dsp:nvSpPr>
        <dsp:cNvPr id="0" name=""/>
        <dsp:cNvSpPr/>
      </dsp:nvSpPr>
      <dsp:spPr>
        <a:xfrm>
          <a:off x="773258" y="161"/>
          <a:ext cx="378639" cy="37863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9A8DD4-DCB8-4A01-9B46-6FB128BCC3F6}">
      <dsp:nvSpPr>
        <dsp:cNvPr id="0" name=""/>
        <dsp:cNvSpPr/>
      </dsp:nvSpPr>
      <dsp:spPr>
        <a:xfrm rot="10800000">
          <a:off x="962577" y="473461"/>
          <a:ext cx="3445764" cy="378639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6970" tIns="68580" rIns="128016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b="1" kern="1200" dirty="0"/>
            <a:t>10. </a:t>
          </a:r>
          <a:r>
            <a:rPr lang="es-ES" sz="1800" b="1" kern="1200" dirty="0" err="1"/>
            <a:t>Proposatutako</a:t>
          </a:r>
          <a:r>
            <a:rPr lang="es-ES" sz="1800" b="1" kern="1200" dirty="0"/>
            <a:t> Sistema</a:t>
          </a:r>
        </a:p>
      </dsp:txBody>
      <dsp:txXfrm rot="10800000">
        <a:off x="1057237" y="473461"/>
        <a:ext cx="3351104" cy="378639"/>
      </dsp:txXfrm>
    </dsp:sp>
    <dsp:sp modelId="{0E5D3D9D-1A82-4E53-8400-B7C88457B829}">
      <dsp:nvSpPr>
        <dsp:cNvPr id="0" name=""/>
        <dsp:cNvSpPr/>
      </dsp:nvSpPr>
      <dsp:spPr>
        <a:xfrm>
          <a:off x="773258" y="473461"/>
          <a:ext cx="378639" cy="37863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99F12B0-7810-43CD-91FE-3A6EC010942A}">
      <dsp:nvSpPr>
        <dsp:cNvPr id="0" name=""/>
        <dsp:cNvSpPr/>
      </dsp:nvSpPr>
      <dsp:spPr>
        <a:xfrm rot="10800000">
          <a:off x="962577" y="946761"/>
          <a:ext cx="3445764" cy="378639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6970" tIns="68580" rIns="128016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dirty="0"/>
            <a:t>11. </a:t>
          </a:r>
          <a:r>
            <a:rPr lang="es-ES" sz="1800" kern="1200" dirty="0" err="1"/>
            <a:t>Arriskuen</a:t>
          </a:r>
          <a:r>
            <a:rPr lang="es-ES" sz="1800" kern="1200" dirty="0"/>
            <a:t> </a:t>
          </a:r>
          <a:r>
            <a:rPr lang="es-ES" sz="1800" kern="1200" dirty="0" err="1"/>
            <a:t>Analisia</a:t>
          </a:r>
          <a:endParaRPr lang="es-ES" sz="1800" kern="1200" dirty="0"/>
        </a:p>
      </dsp:txBody>
      <dsp:txXfrm rot="10800000">
        <a:off x="1057237" y="946761"/>
        <a:ext cx="3351104" cy="378639"/>
      </dsp:txXfrm>
    </dsp:sp>
    <dsp:sp modelId="{F0ED3B26-FCD6-4EDC-8892-D51DD55BBB43}">
      <dsp:nvSpPr>
        <dsp:cNvPr id="0" name=""/>
        <dsp:cNvSpPr/>
      </dsp:nvSpPr>
      <dsp:spPr>
        <a:xfrm>
          <a:off x="773258" y="946761"/>
          <a:ext cx="378639" cy="37863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227BDE-6212-4260-BA8F-CA186D5A525A}">
      <dsp:nvSpPr>
        <dsp:cNvPr id="0" name=""/>
        <dsp:cNvSpPr/>
      </dsp:nvSpPr>
      <dsp:spPr>
        <a:xfrm rot="10800000">
          <a:off x="962577" y="161"/>
          <a:ext cx="3445764" cy="378639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6970" tIns="68580" rIns="128016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b="0" kern="1200" dirty="0"/>
            <a:t>10. </a:t>
          </a:r>
          <a:r>
            <a:rPr lang="es-ES" sz="1800" b="0" kern="1200" dirty="0" err="1"/>
            <a:t>Proposatutako</a:t>
          </a:r>
          <a:r>
            <a:rPr lang="es-ES" sz="1800" b="0" kern="1200" dirty="0"/>
            <a:t> Sistema</a:t>
          </a:r>
        </a:p>
      </dsp:txBody>
      <dsp:txXfrm rot="10800000">
        <a:off x="1057237" y="161"/>
        <a:ext cx="3351104" cy="378639"/>
      </dsp:txXfrm>
    </dsp:sp>
    <dsp:sp modelId="{261CA21B-C4E4-4BCD-B14C-B4BA4ACE0EE8}">
      <dsp:nvSpPr>
        <dsp:cNvPr id="0" name=""/>
        <dsp:cNvSpPr/>
      </dsp:nvSpPr>
      <dsp:spPr>
        <a:xfrm>
          <a:off x="773258" y="161"/>
          <a:ext cx="378639" cy="37863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9A8DD4-DCB8-4A01-9B46-6FB128BCC3F6}">
      <dsp:nvSpPr>
        <dsp:cNvPr id="0" name=""/>
        <dsp:cNvSpPr/>
      </dsp:nvSpPr>
      <dsp:spPr>
        <a:xfrm rot="10800000">
          <a:off x="962577" y="473461"/>
          <a:ext cx="3445764" cy="378639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6970" tIns="68580" rIns="128016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b="1" kern="1200" dirty="0"/>
            <a:t>11. </a:t>
          </a:r>
          <a:r>
            <a:rPr lang="es-ES" sz="1800" b="1" kern="1200" dirty="0" err="1"/>
            <a:t>Arriskuen</a:t>
          </a:r>
          <a:r>
            <a:rPr lang="es-ES" sz="1800" b="1" kern="1200" dirty="0"/>
            <a:t> </a:t>
          </a:r>
          <a:r>
            <a:rPr lang="es-ES" sz="1800" b="1" kern="1200" dirty="0" err="1"/>
            <a:t>Analisia</a:t>
          </a:r>
          <a:endParaRPr lang="es-ES" sz="1800" b="1" kern="1200" dirty="0"/>
        </a:p>
      </dsp:txBody>
      <dsp:txXfrm rot="10800000">
        <a:off x="1057237" y="473461"/>
        <a:ext cx="3351104" cy="378639"/>
      </dsp:txXfrm>
    </dsp:sp>
    <dsp:sp modelId="{0E5D3D9D-1A82-4E53-8400-B7C88457B829}">
      <dsp:nvSpPr>
        <dsp:cNvPr id="0" name=""/>
        <dsp:cNvSpPr/>
      </dsp:nvSpPr>
      <dsp:spPr>
        <a:xfrm>
          <a:off x="773258" y="473461"/>
          <a:ext cx="378639" cy="37863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99F12B0-7810-43CD-91FE-3A6EC010942A}">
      <dsp:nvSpPr>
        <dsp:cNvPr id="0" name=""/>
        <dsp:cNvSpPr/>
      </dsp:nvSpPr>
      <dsp:spPr>
        <a:xfrm rot="10800000">
          <a:off x="962577" y="946761"/>
          <a:ext cx="3445764" cy="378639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6970" tIns="68580" rIns="128016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dirty="0"/>
            <a:t>12. </a:t>
          </a:r>
          <a:r>
            <a:rPr lang="es-ES" sz="1800" kern="1200" dirty="0" err="1"/>
            <a:t>Antolaketa</a:t>
          </a:r>
          <a:r>
            <a:rPr lang="es-ES" sz="1800" kern="1200" dirty="0"/>
            <a:t> eta </a:t>
          </a:r>
          <a:r>
            <a:rPr lang="es-ES" sz="1800" kern="1200" dirty="0" err="1"/>
            <a:t>Kudeaketa</a:t>
          </a:r>
          <a:endParaRPr lang="es-ES" sz="1800" kern="1200" dirty="0"/>
        </a:p>
      </dsp:txBody>
      <dsp:txXfrm rot="10800000">
        <a:off x="1057237" y="946761"/>
        <a:ext cx="3351104" cy="378639"/>
      </dsp:txXfrm>
    </dsp:sp>
    <dsp:sp modelId="{F0ED3B26-FCD6-4EDC-8892-D51DD55BBB43}">
      <dsp:nvSpPr>
        <dsp:cNvPr id="0" name=""/>
        <dsp:cNvSpPr/>
      </dsp:nvSpPr>
      <dsp:spPr>
        <a:xfrm>
          <a:off x="773258" y="946761"/>
          <a:ext cx="378639" cy="37863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227BDE-6212-4260-BA8F-CA186D5A525A}">
      <dsp:nvSpPr>
        <dsp:cNvPr id="0" name=""/>
        <dsp:cNvSpPr/>
      </dsp:nvSpPr>
      <dsp:spPr>
        <a:xfrm rot="10800000">
          <a:off x="962577" y="161"/>
          <a:ext cx="3445764" cy="378639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6970" tIns="68580" rIns="128016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b="0" kern="1200" dirty="0"/>
            <a:t>11. </a:t>
          </a:r>
          <a:r>
            <a:rPr lang="es-ES" sz="1800" b="0" kern="1200" dirty="0" err="1"/>
            <a:t>Arriskuen</a:t>
          </a:r>
          <a:r>
            <a:rPr lang="es-ES" sz="1800" b="0" kern="1200" dirty="0"/>
            <a:t> </a:t>
          </a:r>
          <a:r>
            <a:rPr lang="es-ES" sz="1800" b="0" kern="1200" dirty="0" err="1"/>
            <a:t>Analisia</a:t>
          </a:r>
          <a:endParaRPr lang="es-ES" sz="1800" b="0" kern="1200" dirty="0"/>
        </a:p>
      </dsp:txBody>
      <dsp:txXfrm rot="10800000">
        <a:off x="1057237" y="161"/>
        <a:ext cx="3351104" cy="378639"/>
      </dsp:txXfrm>
    </dsp:sp>
    <dsp:sp modelId="{261CA21B-C4E4-4BCD-B14C-B4BA4ACE0EE8}">
      <dsp:nvSpPr>
        <dsp:cNvPr id="0" name=""/>
        <dsp:cNvSpPr/>
      </dsp:nvSpPr>
      <dsp:spPr>
        <a:xfrm>
          <a:off x="773258" y="161"/>
          <a:ext cx="378639" cy="37863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9A8DD4-DCB8-4A01-9B46-6FB128BCC3F6}">
      <dsp:nvSpPr>
        <dsp:cNvPr id="0" name=""/>
        <dsp:cNvSpPr/>
      </dsp:nvSpPr>
      <dsp:spPr>
        <a:xfrm rot="10800000">
          <a:off x="962577" y="473461"/>
          <a:ext cx="3445764" cy="378639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6970" tIns="68580" rIns="128016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b="1" kern="1200" dirty="0"/>
            <a:t>12. </a:t>
          </a:r>
          <a:r>
            <a:rPr lang="es-ES" sz="1800" b="1" kern="1200" dirty="0" err="1"/>
            <a:t>Antolaketa</a:t>
          </a:r>
          <a:r>
            <a:rPr lang="es-ES" sz="1800" b="1" kern="1200" dirty="0"/>
            <a:t> eta </a:t>
          </a:r>
          <a:r>
            <a:rPr lang="es-ES" sz="1800" b="1" kern="1200" dirty="0" err="1"/>
            <a:t>Kudeaketa</a:t>
          </a:r>
          <a:endParaRPr lang="es-ES" sz="1800" b="1" kern="1200" dirty="0"/>
        </a:p>
      </dsp:txBody>
      <dsp:txXfrm rot="10800000">
        <a:off x="1057237" y="473461"/>
        <a:ext cx="3351104" cy="378639"/>
      </dsp:txXfrm>
    </dsp:sp>
    <dsp:sp modelId="{0E5D3D9D-1A82-4E53-8400-B7C88457B829}">
      <dsp:nvSpPr>
        <dsp:cNvPr id="0" name=""/>
        <dsp:cNvSpPr/>
      </dsp:nvSpPr>
      <dsp:spPr>
        <a:xfrm>
          <a:off x="773258" y="473461"/>
          <a:ext cx="378639" cy="37863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99F12B0-7810-43CD-91FE-3A6EC010942A}">
      <dsp:nvSpPr>
        <dsp:cNvPr id="0" name=""/>
        <dsp:cNvSpPr/>
      </dsp:nvSpPr>
      <dsp:spPr>
        <a:xfrm rot="10800000">
          <a:off x="962577" y="946761"/>
          <a:ext cx="3445764" cy="378639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6970" tIns="68580" rIns="128016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dirty="0"/>
            <a:t>13. </a:t>
          </a:r>
          <a:r>
            <a:rPr lang="es-ES" sz="1800" kern="1200" dirty="0" err="1"/>
            <a:t>Denbora</a:t>
          </a:r>
          <a:r>
            <a:rPr lang="es-ES" sz="1800" kern="1200" dirty="0"/>
            <a:t> </a:t>
          </a:r>
          <a:r>
            <a:rPr lang="es-ES" sz="1800" kern="1200" dirty="0" err="1"/>
            <a:t>Planifikazioa</a:t>
          </a:r>
          <a:endParaRPr lang="es-ES" sz="1800" kern="1200" dirty="0"/>
        </a:p>
      </dsp:txBody>
      <dsp:txXfrm rot="10800000">
        <a:off x="1057237" y="946761"/>
        <a:ext cx="3351104" cy="378639"/>
      </dsp:txXfrm>
    </dsp:sp>
    <dsp:sp modelId="{F0ED3B26-FCD6-4EDC-8892-D51DD55BBB43}">
      <dsp:nvSpPr>
        <dsp:cNvPr id="0" name=""/>
        <dsp:cNvSpPr/>
      </dsp:nvSpPr>
      <dsp:spPr>
        <a:xfrm>
          <a:off x="773258" y="946761"/>
          <a:ext cx="378639" cy="37863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227BDE-6212-4260-BA8F-CA186D5A525A}">
      <dsp:nvSpPr>
        <dsp:cNvPr id="0" name=""/>
        <dsp:cNvSpPr/>
      </dsp:nvSpPr>
      <dsp:spPr>
        <a:xfrm rot="10800000">
          <a:off x="962577" y="161"/>
          <a:ext cx="3445764" cy="378639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6970" tIns="68580" rIns="128016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b="0" kern="1200" dirty="0"/>
            <a:t>12. </a:t>
          </a:r>
          <a:r>
            <a:rPr lang="es-ES" sz="1800" b="0" kern="1200" dirty="0" err="1"/>
            <a:t>Antolaketa</a:t>
          </a:r>
          <a:r>
            <a:rPr lang="es-ES" sz="1800" b="0" kern="1200" dirty="0"/>
            <a:t> eta </a:t>
          </a:r>
          <a:r>
            <a:rPr lang="es-ES" sz="1800" b="0" kern="1200" dirty="0" err="1"/>
            <a:t>Kudeaketa</a:t>
          </a:r>
          <a:endParaRPr lang="es-ES" sz="1800" b="0" kern="1200" dirty="0"/>
        </a:p>
      </dsp:txBody>
      <dsp:txXfrm rot="10800000">
        <a:off x="1057237" y="161"/>
        <a:ext cx="3351104" cy="378639"/>
      </dsp:txXfrm>
    </dsp:sp>
    <dsp:sp modelId="{261CA21B-C4E4-4BCD-B14C-B4BA4ACE0EE8}">
      <dsp:nvSpPr>
        <dsp:cNvPr id="0" name=""/>
        <dsp:cNvSpPr/>
      </dsp:nvSpPr>
      <dsp:spPr>
        <a:xfrm>
          <a:off x="773258" y="161"/>
          <a:ext cx="378639" cy="37863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9A8DD4-DCB8-4A01-9B46-6FB128BCC3F6}">
      <dsp:nvSpPr>
        <dsp:cNvPr id="0" name=""/>
        <dsp:cNvSpPr/>
      </dsp:nvSpPr>
      <dsp:spPr>
        <a:xfrm rot="10800000">
          <a:off x="962577" y="473461"/>
          <a:ext cx="3445764" cy="378639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6970" tIns="68580" rIns="128016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b="1" kern="1200" dirty="0"/>
            <a:t>13. </a:t>
          </a:r>
          <a:r>
            <a:rPr lang="es-ES" sz="1800" b="1" kern="1200" dirty="0" err="1"/>
            <a:t>Denbora</a:t>
          </a:r>
          <a:r>
            <a:rPr lang="es-ES" sz="1800" b="1" kern="1200" dirty="0"/>
            <a:t> </a:t>
          </a:r>
          <a:r>
            <a:rPr lang="es-ES" sz="1800" b="1" kern="1200" dirty="0" err="1"/>
            <a:t>Planifikazioa</a:t>
          </a:r>
          <a:endParaRPr lang="es-ES" sz="1800" b="1" kern="1200" dirty="0"/>
        </a:p>
      </dsp:txBody>
      <dsp:txXfrm rot="10800000">
        <a:off x="1057237" y="473461"/>
        <a:ext cx="3351104" cy="378639"/>
      </dsp:txXfrm>
    </dsp:sp>
    <dsp:sp modelId="{0E5D3D9D-1A82-4E53-8400-B7C88457B829}">
      <dsp:nvSpPr>
        <dsp:cNvPr id="0" name=""/>
        <dsp:cNvSpPr/>
      </dsp:nvSpPr>
      <dsp:spPr>
        <a:xfrm>
          <a:off x="773258" y="473461"/>
          <a:ext cx="378639" cy="37863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99F12B0-7810-43CD-91FE-3A6EC010942A}">
      <dsp:nvSpPr>
        <dsp:cNvPr id="0" name=""/>
        <dsp:cNvSpPr/>
      </dsp:nvSpPr>
      <dsp:spPr>
        <a:xfrm rot="10800000">
          <a:off x="962577" y="946761"/>
          <a:ext cx="3445764" cy="378639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6970" tIns="68580" rIns="128016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dirty="0"/>
            <a:t>14. </a:t>
          </a:r>
          <a:r>
            <a:rPr lang="es-ES" sz="1800" kern="1200" dirty="0" err="1"/>
            <a:t>Aurrekontua</a:t>
          </a:r>
          <a:endParaRPr lang="es-ES" sz="1800" kern="1200" dirty="0"/>
        </a:p>
      </dsp:txBody>
      <dsp:txXfrm rot="10800000">
        <a:off x="1057237" y="946761"/>
        <a:ext cx="3351104" cy="378639"/>
      </dsp:txXfrm>
    </dsp:sp>
    <dsp:sp modelId="{F0ED3B26-FCD6-4EDC-8892-D51DD55BBB43}">
      <dsp:nvSpPr>
        <dsp:cNvPr id="0" name=""/>
        <dsp:cNvSpPr/>
      </dsp:nvSpPr>
      <dsp:spPr>
        <a:xfrm>
          <a:off x="773258" y="946761"/>
          <a:ext cx="378639" cy="37863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227BDE-6212-4260-BA8F-CA186D5A525A}">
      <dsp:nvSpPr>
        <dsp:cNvPr id="0" name=""/>
        <dsp:cNvSpPr/>
      </dsp:nvSpPr>
      <dsp:spPr>
        <a:xfrm rot="10800000">
          <a:off x="950557" y="161"/>
          <a:ext cx="3398042" cy="378639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6970" tIns="68580" rIns="128016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dirty="0" err="1"/>
            <a:t>Aurkibidea</a:t>
          </a:r>
          <a:endParaRPr lang="es-ES" sz="1800" kern="1200" dirty="0"/>
        </a:p>
      </dsp:txBody>
      <dsp:txXfrm rot="10800000">
        <a:off x="1045217" y="161"/>
        <a:ext cx="3303382" cy="378639"/>
      </dsp:txXfrm>
    </dsp:sp>
    <dsp:sp modelId="{261CA21B-C4E4-4BCD-B14C-B4BA4ACE0EE8}">
      <dsp:nvSpPr>
        <dsp:cNvPr id="0" name=""/>
        <dsp:cNvSpPr/>
      </dsp:nvSpPr>
      <dsp:spPr>
        <a:xfrm>
          <a:off x="761237" y="161"/>
          <a:ext cx="378639" cy="37863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9A8DD4-DCB8-4A01-9B46-6FB128BCC3F6}">
      <dsp:nvSpPr>
        <dsp:cNvPr id="0" name=""/>
        <dsp:cNvSpPr/>
      </dsp:nvSpPr>
      <dsp:spPr>
        <a:xfrm rot="10800000">
          <a:off x="950557" y="473461"/>
          <a:ext cx="3398042" cy="378639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6970" tIns="68580" rIns="128016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b="1" kern="1200" dirty="0"/>
            <a:t>1. </a:t>
          </a:r>
          <a:r>
            <a:rPr lang="es-ES" sz="1800" b="1" kern="1200" dirty="0" err="1"/>
            <a:t>Sarrera</a:t>
          </a:r>
          <a:endParaRPr lang="es-ES" sz="1800" b="1" kern="1200" dirty="0"/>
        </a:p>
      </dsp:txBody>
      <dsp:txXfrm rot="10800000">
        <a:off x="1045217" y="473461"/>
        <a:ext cx="3303382" cy="378639"/>
      </dsp:txXfrm>
    </dsp:sp>
    <dsp:sp modelId="{0E5D3D9D-1A82-4E53-8400-B7C88457B829}">
      <dsp:nvSpPr>
        <dsp:cNvPr id="0" name=""/>
        <dsp:cNvSpPr/>
      </dsp:nvSpPr>
      <dsp:spPr>
        <a:xfrm>
          <a:off x="761237" y="473461"/>
          <a:ext cx="378639" cy="37863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99F12B0-7810-43CD-91FE-3A6EC010942A}">
      <dsp:nvSpPr>
        <dsp:cNvPr id="0" name=""/>
        <dsp:cNvSpPr/>
      </dsp:nvSpPr>
      <dsp:spPr>
        <a:xfrm rot="10800000">
          <a:off x="950557" y="946761"/>
          <a:ext cx="3398042" cy="378639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6970" tIns="68580" rIns="128016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dirty="0"/>
            <a:t>2. </a:t>
          </a:r>
          <a:r>
            <a:rPr lang="es-ES" sz="1800" kern="1200" dirty="0" err="1"/>
            <a:t>Helburuak</a:t>
          </a:r>
          <a:endParaRPr lang="es-ES" sz="1800" kern="1200" dirty="0"/>
        </a:p>
      </dsp:txBody>
      <dsp:txXfrm rot="10800000">
        <a:off x="1045217" y="946761"/>
        <a:ext cx="3303382" cy="378639"/>
      </dsp:txXfrm>
    </dsp:sp>
    <dsp:sp modelId="{F0ED3B26-FCD6-4EDC-8892-D51DD55BBB43}">
      <dsp:nvSpPr>
        <dsp:cNvPr id="0" name=""/>
        <dsp:cNvSpPr/>
      </dsp:nvSpPr>
      <dsp:spPr>
        <a:xfrm>
          <a:off x="761237" y="946761"/>
          <a:ext cx="378639" cy="37863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227BDE-6212-4260-BA8F-CA186D5A525A}">
      <dsp:nvSpPr>
        <dsp:cNvPr id="0" name=""/>
        <dsp:cNvSpPr/>
      </dsp:nvSpPr>
      <dsp:spPr>
        <a:xfrm rot="10800000">
          <a:off x="962577" y="161"/>
          <a:ext cx="3445764" cy="378639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6970" tIns="68580" rIns="128016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b="0" kern="1200" dirty="0"/>
            <a:t>12. </a:t>
          </a:r>
          <a:r>
            <a:rPr lang="es-ES" sz="1800" b="0" kern="1200" dirty="0" err="1"/>
            <a:t>Antolaketa</a:t>
          </a:r>
          <a:r>
            <a:rPr lang="es-ES" sz="1800" b="0" kern="1200" dirty="0"/>
            <a:t> eta </a:t>
          </a:r>
          <a:r>
            <a:rPr lang="es-ES" sz="1800" b="0" kern="1200" dirty="0" err="1"/>
            <a:t>Kudeaketa</a:t>
          </a:r>
          <a:endParaRPr lang="es-ES" sz="1800" b="0" kern="1200" dirty="0"/>
        </a:p>
      </dsp:txBody>
      <dsp:txXfrm rot="10800000">
        <a:off x="1057237" y="161"/>
        <a:ext cx="3351104" cy="378639"/>
      </dsp:txXfrm>
    </dsp:sp>
    <dsp:sp modelId="{261CA21B-C4E4-4BCD-B14C-B4BA4ACE0EE8}">
      <dsp:nvSpPr>
        <dsp:cNvPr id="0" name=""/>
        <dsp:cNvSpPr/>
      </dsp:nvSpPr>
      <dsp:spPr>
        <a:xfrm>
          <a:off x="773258" y="161"/>
          <a:ext cx="378639" cy="37863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9A8DD4-DCB8-4A01-9B46-6FB128BCC3F6}">
      <dsp:nvSpPr>
        <dsp:cNvPr id="0" name=""/>
        <dsp:cNvSpPr/>
      </dsp:nvSpPr>
      <dsp:spPr>
        <a:xfrm rot="10800000">
          <a:off x="962577" y="473461"/>
          <a:ext cx="3445764" cy="378639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6970" tIns="68580" rIns="128016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b="1" kern="1200" dirty="0"/>
            <a:t>13. </a:t>
          </a:r>
          <a:r>
            <a:rPr lang="es-ES" sz="1800" b="1" kern="1200" dirty="0" err="1"/>
            <a:t>Denbora</a:t>
          </a:r>
          <a:r>
            <a:rPr lang="es-ES" sz="1800" b="1" kern="1200" dirty="0"/>
            <a:t> </a:t>
          </a:r>
          <a:r>
            <a:rPr lang="es-ES" sz="1800" b="1" kern="1200" dirty="0" err="1"/>
            <a:t>Planifikazioa</a:t>
          </a:r>
          <a:endParaRPr lang="es-ES" sz="1800" b="1" kern="1200" dirty="0"/>
        </a:p>
      </dsp:txBody>
      <dsp:txXfrm rot="10800000">
        <a:off x="1057237" y="473461"/>
        <a:ext cx="3351104" cy="378639"/>
      </dsp:txXfrm>
    </dsp:sp>
    <dsp:sp modelId="{0E5D3D9D-1A82-4E53-8400-B7C88457B829}">
      <dsp:nvSpPr>
        <dsp:cNvPr id="0" name=""/>
        <dsp:cNvSpPr/>
      </dsp:nvSpPr>
      <dsp:spPr>
        <a:xfrm>
          <a:off x="773258" y="473461"/>
          <a:ext cx="378639" cy="37863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99F12B0-7810-43CD-91FE-3A6EC010942A}">
      <dsp:nvSpPr>
        <dsp:cNvPr id="0" name=""/>
        <dsp:cNvSpPr/>
      </dsp:nvSpPr>
      <dsp:spPr>
        <a:xfrm rot="10800000">
          <a:off x="962577" y="946761"/>
          <a:ext cx="3445764" cy="378639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6970" tIns="68580" rIns="128016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dirty="0"/>
            <a:t>14. </a:t>
          </a:r>
          <a:r>
            <a:rPr lang="es-ES" sz="1800" kern="1200" dirty="0" err="1"/>
            <a:t>Aurrekontua</a:t>
          </a:r>
          <a:endParaRPr lang="es-ES" sz="1800" kern="1200" dirty="0"/>
        </a:p>
      </dsp:txBody>
      <dsp:txXfrm rot="10800000">
        <a:off x="1057237" y="946761"/>
        <a:ext cx="3351104" cy="378639"/>
      </dsp:txXfrm>
    </dsp:sp>
    <dsp:sp modelId="{F0ED3B26-FCD6-4EDC-8892-D51DD55BBB43}">
      <dsp:nvSpPr>
        <dsp:cNvPr id="0" name=""/>
        <dsp:cNvSpPr/>
      </dsp:nvSpPr>
      <dsp:spPr>
        <a:xfrm>
          <a:off x="773258" y="946761"/>
          <a:ext cx="378639" cy="37863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227BDE-6212-4260-BA8F-CA186D5A525A}">
      <dsp:nvSpPr>
        <dsp:cNvPr id="0" name=""/>
        <dsp:cNvSpPr/>
      </dsp:nvSpPr>
      <dsp:spPr>
        <a:xfrm rot="10800000">
          <a:off x="962577" y="161"/>
          <a:ext cx="3445764" cy="378639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6970" tIns="68580" rIns="128016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b="0" kern="1200" dirty="0"/>
            <a:t>12. </a:t>
          </a:r>
          <a:r>
            <a:rPr lang="es-ES" sz="1800" b="0" kern="1200" dirty="0" err="1"/>
            <a:t>Antolaketa</a:t>
          </a:r>
          <a:r>
            <a:rPr lang="es-ES" sz="1800" b="0" kern="1200" dirty="0"/>
            <a:t> eta </a:t>
          </a:r>
          <a:r>
            <a:rPr lang="es-ES" sz="1800" b="0" kern="1200" dirty="0" err="1"/>
            <a:t>Kudeaketa</a:t>
          </a:r>
          <a:endParaRPr lang="es-ES" sz="1800" b="0" kern="1200" dirty="0"/>
        </a:p>
      </dsp:txBody>
      <dsp:txXfrm rot="10800000">
        <a:off x="1057237" y="161"/>
        <a:ext cx="3351104" cy="378639"/>
      </dsp:txXfrm>
    </dsp:sp>
    <dsp:sp modelId="{261CA21B-C4E4-4BCD-B14C-B4BA4ACE0EE8}">
      <dsp:nvSpPr>
        <dsp:cNvPr id="0" name=""/>
        <dsp:cNvSpPr/>
      </dsp:nvSpPr>
      <dsp:spPr>
        <a:xfrm>
          <a:off x="773258" y="161"/>
          <a:ext cx="378639" cy="37863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9A8DD4-DCB8-4A01-9B46-6FB128BCC3F6}">
      <dsp:nvSpPr>
        <dsp:cNvPr id="0" name=""/>
        <dsp:cNvSpPr/>
      </dsp:nvSpPr>
      <dsp:spPr>
        <a:xfrm rot="10800000">
          <a:off x="962577" y="473461"/>
          <a:ext cx="3445764" cy="378639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6970" tIns="68580" rIns="128016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b="1" kern="1200" dirty="0"/>
            <a:t>13. </a:t>
          </a:r>
          <a:r>
            <a:rPr lang="es-ES" sz="1800" b="1" kern="1200" dirty="0" err="1"/>
            <a:t>Denbora</a:t>
          </a:r>
          <a:r>
            <a:rPr lang="es-ES" sz="1800" b="1" kern="1200" dirty="0"/>
            <a:t> </a:t>
          </a:r>
          <a:r>
            <a:rPr lang="es-ES" sz="1800" b="1" kern="1200" dirty="0" err="1"/>
            <a:t>Planifikazioa</a:t>
          </a:r>
          <a:endParaRPr lang="es-ES" sz="1800" b="1" kern="1200" dirty="0"/>
        </a:p>
      </dsp:txBody>
      <dsp:txXfrm rot="10800000">
        <a:off x="1057237" y="473461"/>
        <a:ext cx="3351104" cy="378639"/>
      </dsp:txXfrm>
    </dsp:sp>
    <dsp:sp modelId="{0E5D3D9D-1A82-4E53-8400-B7C88457B829}">
      <dsp:nvSpPr>
        <dsp:cNvPr id="0" name=""/>
        <dsp:cNvSpPr/>
      </dsp:nvSpPr>
      <dsp:spPr>
        <a:xfrm>
          <a:off x="773258" y="473461"/>
          <a:ext cx="378639" cy="37863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99F12B0-7810-43CD-91FE-3A6EC010942A}">
      <dsp:nvSpPr>
        <dsp:cNvPr id="0" name=""/>
        <dsp:cNvSpPr/>
      </dsp:nvSpPr>
      <dsp:spPr>
        <a:xfrm rot="10800000">
          <a:off x="962577" y="946761"/>
          <a:ext cx="3445764" cy="378639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6970" tIns="68580" rIns="128016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dirty="0"/>
            <a:t>14. </a:t>
          </a:r>
          <a:r>
            <a:rPr lang="es-ES" sz="1800" kern="1200" dirty="0" err="1"/>
            <a:t>Aurrekontua</a:t>
          </a:r>
          <a:endParaRPr lang="es-ES" sz="1800" kern="1200" dirty="0"/>
        </a:p>
      </dsp:txBody>
      <dsp:txXfrm rot="10800000">
        <a:off x="1057237" y="946761"/>
        <a:ext cx="3351104" cy="378639"/>
      </dsp:txXfrm>
    </dsp:sp>
    <dsp:sp modelId="{F0ED3B26-FCD6-4EDC-8892-D51DD55BBB43}">
      <dsp:nvSpPr>
        <dsp:cNvPr id="0" name=""/>
        <dsp:cNvSpPr/>
      </dsp:nvSpPr>
      <dsp:spPr>
        <a:xfrm>
          <a:off x="773258" y="946761"/>
          <a:ext cx="378639" cy="37863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227BDE-6212-4260-BA8F-CA186D5A525A}">
      <dsp:nvSpPr>
        <dsp:cNvPr id="0" name=""/>
        <dsp:cNvSpPr/>
      </dsp:nvSpPr>
      <dsp:spPr>
        <a:xfrm rot="10800000">
          <a:off x="962577" y="161"/>
          <a:ext cx="3445764" cy="378639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6970" tIns="68580" rIns="128016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b="0" kern="1200" dirty="0"/>
            <a:t>12. </a:t>
          </a:r>
          <a:r>
            <a:rPr lang="es-ES" sz="1800" b="0" kern="1200" dirty="0" err="1"/>
            <a:t>Antolaketa</a:t>
          </a:r>
          <a:r>
            <a:rPr lang="es-ES" sz="1800" b="0" kern="1200" dirty="0"/>
            <a:t> eta </a:t>
          </a:r>
          <a:r>
            <a:rPr lang="es-ES" sz="1800" b="0" kern="1200" dirty="0" err="1"/>
            <a:t>Kudeaketa</a:t>
          </a:r>
          <a:endParaRPr lang="es-ES" sz="1800" b="0" kern="1200" dirty="0"/>
        </a:p>
      </dsp:txBody>
      <dsp:txXfrm rot="10800000">
        <a:off x="1057237" y="161"/>
        <a:ext cx="3351104" cy="378639"/>
      </dsp:txXfrm>
    </dsp:sp>
    <dsp:sp modelId="{261CA21B-C4E4-4BCD-B14C-B4BA4ACE0EE8}">
      <dsp:nvSpPr>
        <dsp:cNvPr id="0" name=""/>
        <dsp:cNvSpPr/>
      </dsp:nvSpPr>
      <dsp:spPr>
        <a:xfrm>
          <a:off x="773258" y="161"/>
          <a:ext cx="378639" cy="37863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9A8DD4-DCB8-4A01-9B46-6FB128BCC3F6}">
      <dsp:nvSpPr>
        <dsp:cNvPr id="0" name=""/>
        <dsp:cNvSpPr/>
      </dsp:nvSpPr>
      <dsp:spPr>
        <a:xfrm rot="10800000">
          <a:off x="962577" y="473461"/>
          <a:ext cx="3445764" cy="378639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6970" tIns="68580" rIns="128016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b="1" kern="1200" dirty="0"/>
            <a:t>13. </a:t>
          </a:r>
          <a:r>
            <a:rPr lang="es-ES" sz="1800" b="1" kern="1200" dirty="0" err="1"/>
            <a:t>Denbora</a:t>
          </a:r>
          <a:r>
            <a:rPr lang="es-ES" sz="1800" b="1" kern="1200" dirty="0"/>
            <a:t> </a:t>
          </a:r>
          <a:r>
            <a:rPr lang="es-ES" sz="1800" b="1" kern="1200" dirty="0" err="1"/>
            <a:t>Planifikazioa</a:t>
          </a:r>
          <a:endParaRPr lang="es-ES" sz="1800" b="1" kern="1200" dirty="0"/>
        </a:p>
      </dsp:txBody>
      <dsp:txXfrm rot="10800000">
        <a:off x="1057237" y="473461"/>
        <a:ext cx="3351104" cy="378639"/>
      </dsp:txXfrm>
    </dsp:sp>
    <dsp:sp modelId="{0E5D3D9D-1A82-4E53-8400-B7C88457B829}">
      <dsp:nvSpPr>
        <dsp:cNvPr id="0" name=""/>
        <dsp:cNvSpPr/>
      </dsp:nvSpPr>
      <dsp:spPr>
        <a:xfrm>
          <a:off x="773258" y="473461"/>
          <a:ext cx="378639" cy="37863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99F12B0-7810-43CD-91FE-3A6EC010942A}">
      <dsp:nvSpPr>
        <dsp:cNvPr id="0" name=""/>
        <dsp:cNvSpPr/>
      </dsp:nvSpPr>
      <dsp:spPr>
        <a:xfrm rot="10800000">
          <a:off x="962577" y="946761"/>
          <a:ext cx="3445764" cy="378639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6970" tIns="68580" rIns="128016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dirty="0"/>
            <a:t>14. </a:t>
          </a:r>
          <a:r>
            <a:rPr lang="es-ES" sz="1800" kern="1200" dirty="0" err="1"/>
            <a:t>Aurrekontua</a:t>
          </a:r>
          <a:endParaRPr lang="es-ES" sz="1800" kern="1200" dirty="0"/>
        </a:p>
      </dsp:txBody>
      <dsp:txXfrm rot="10800000">
        <a:off x="1057237" y="946761"/>
        <a:ext cx="3351104" cy="378639"/>
      </dsp:txXfrm>
    </dsp:sp>
    <dsp:sp modelId="{F0ED3B26-FCD6-4EDC-8892-D51DD55BBB43}">
      <dsp:nvSpPr>
        <dsp:cNvPr id="0" name=""/>
        <dsp:cNvSpPr/>
      </dsp:nvSpPr>
      <dsp:spPr>
        <a:xfrm>
          <a:off x="773258" y="946761"/>
          <a:ext cx="378639" cy="37863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227BDE-6212-4260-BA8F-CA186D5A525A}">
      <dsp:nvSpPr>
        <dsp:cNvPr id="0" name=""/>
        <dsp:cNvSpPr/>
      </dsp:nvSpPr>
      <dsp:spPr>
        <a:xfrm rot="10800000">
          <a:off x="962577" y="161"/>
          <a:ext cx="3445764" cy="378639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6970" tIns="68580" rIns="128016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b="0" kern="1200" dirty="0"/>
            <a:t>12. </a:t>
          </a:r>
          <a:r>
            <a:rPr lang="es-ES" sz="1800" b="0" kern="1200" dirty="0" err="1"/>
            <a:t>Antolaketa</a:t>
          </a:r>
          <a:r>
            <a:rPr lang="es-ES" sz="1800" b="0" kern="1200" dirty="0"/>
            <a:t> eta </a:t>
          </a:r>
          <a:r>
            <a:rPr lang="es-ES" sz="1800" b="0" kern="1200" dirty="0" err="1"/>
            <a:t>Kudeaketa</a:t>
          </a:r>
          <a:endParaRPr lang="es-ES" sz="1800" b="0" kern="1200" dirty="0"/>
        </a:p>
      </dsp:txBody>
      <dsp:txXfrm rot="10800000">
        <a:off x="1057237" y="161"/>
        <a:ext cx="3351104" cy="378639"/>
      </dsp:txXfrm>
    </dsp:sp>
    <dsp:sp modelId="{261CA21B-C4E4-4BCD-B14C-B4BA4ACE0EE8}">
      <dsp:nvSpPr>
        <dsp:cNvPr id="0" name=""/>
        <dsp:cNvSpPr/>
      </dsp:nvSpPr>
      <dsp:spPr>
        <a:xfrm>
          <a:off x="773258" y="161"/>
          <a:ext cx="378639" cy="37863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9A8DD4-DCB8-4A01-9B46-6FB128BCC3F6}">
      <dsp:nvSpPr>
        <dsp:cNvPr id="0" name=""/>
        <dsp:cNvSpPr/>
      </dsp:nvSpPr>
      <dsp:spPr>
        <a:xfrm rot="10800000">
          <a:off x="962577" y="473461"/>
          <a:ext cx="3445764" cy="378639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6970" tIns="68580" rIns="128016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b="1" kern="1200" dirty="0"/>
            <a:t>13. </a:t>
          </a:r>
          <a:r>
            <a:rPr lang="es-ES" sz="1800" b="1" kern="1200" dirty="0" err="1"/>
            <a:t>Denbora</a:t>
          </a:r>
          <a:r>
            <a:rPr lang="es-ES" sz="1800" b="1" kern="1200" dirty="0"/>
            <a:t> </a:t>
          </a:r>
          <a:r>
            <a:rPr lang="es-ES" sz="1800" b="1" kern="1200" dirty="0" err="1"/>
            <a:t>Planifikazioa</a:t>
          </a:r>
          <a:endParaRPr lang="es-ES" sz="1800" b="1" kern="1200" dirty="0"/>
        </a:p>
      </dsp:txBody>
      <dsp:txXfrm rot="10800000">
        <a:off x="1057237" y="473461"/>
        <a:ext cx="3351104" cy="378639"/>
      </dsp:txXfrm>
    </dsp:sp>
    <dsp:sp modelId="{0E5D3D9D-1A82-4E53-8400-B7C88457B829}">
      <dsp:nvSpPr>
        <dsp:cNvPr id="0" name=""/>
        <dsp:cNvSpPr/>
      </dsp:nvSpPr>
      <dsp:spPr>
        <a:xfrm>
          <a:off x="773258" y="473461"/>
          <a:ext cx="378639" cy="37863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99F12B0-7810-43CD-91FE-3A6EC010942A}">
      <dsp:nvSpPr>
        <dsp:cNvPr id="0" name=""/>
        <dsp:cNvSpPr/>
      </dsp:nvSpPr>
      <dsp:spPr>
        <a:xfrm rot="10800000">
          <a:off x="962577" y="946761"/>
          <a:ext cx="3445764" cy="378639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6970" tIns="68580" rIns="128016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dirty="0"/>
            <a:t>14. </a:t>
          </a:r>
          <a:r>
            <a:rPr lang="es-ES" sz="1800" kern="1200" dirty="0" err="1"/>
            <a:t>Aurrekontua</a:t>
          </a:r>
          <a:endParaRPr lang="es-ES" sz="1800" kern="1200" dirty="0"/>
        </a:p>
      </dsp:txBody>
      <dsp:txXfrm rot="10800000">
        <a:off x="1057237" y="946761"/>
        <a:ext cx="3351104" cy="378639"/>
      </dsp:txXfrm>
    </dsp:sp>
    <dsp:sp modelId="{F0ED3B26-FCD6-4EDC-8892-D51DD55BBB43}">
      <dsp:nvSpPr>
        <dsp:cNvPr id="0" name=""/>
        <dsp:cNvSpPr/>
      </dsp:nvSpPr>
      <dsp:spPr>
        <a:xfrm>
          <a:off x="773258" y="946761"/>
          <a:ext cx="378639" cy="37863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227BDE-6212-4260-BA8F-CA186D5A525A}">
      <dsp:nvSpPr>
        <dsp:cNvPr id="0" name=""/>
        <dsp:cNvSpPr/>
      </dsp:nvSpPr>
      <dsp:spPr>
        <a:xfrm rot="10800000">
          <a:off x="962577" y="161"/>
          <a:ext cx="3445764" cy="378639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6970" tIns="68580" rIns="128016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b="0" kern="1200" dirty="0"/>
            <a:t>12. </a:t>
          </a:r>
          <a:r>
            <a:rPr lang="es-ES" sz="1800" b="0" kern="1200" dirty="0" err="1"/>
            <a:t>Antolaketa</a:t>
          </a:r>
          <a:r>
            <a:rPr lang="es-ES" sz="1800" b="0" kern="1200" dirty="0"/>
            <a:t> eta </a:t>
          </a:r>
          <a:r>
            <a:rPr lang="es-ES" sz="1800" b="0" kern="1200" dirty="0" err="1"/>
            <a:t>Kudeaketa</a:t>
          </a:r>
          <a:endParaRPr lang="es-ES" sz="1800" b="0" kern="1200" dirty="0"/>
        </a:p>
      </dsp:txBody>
      <dsp:txXfrm rot="10800000">
        <a:off x="1057237" y="161"/>
        <a:ext cx="3351104" cy="378639"/>
      </dsp:txXfrm>
    </dsp:sp>
    <dsp:sp modelId="{261CA21B-C4E4-4BCD-B14C-B4BA4ACE0EE8}">
      <dsp:nvSpPr>
        <dsp:cNvPr id="0" name=""/>
        <dsp:cNvSpPr/>
      </dsp:nvSpPr>
      <dsp:spPr>
        <a:xfrm>
          <a:off x="773258" y="161"/>
          <a:ext cx="378639" cy="37863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9A8DD4-DCB8-4A01-9B46-6FB128BCC3F6}">
      <dsp:nvSpPr>
        <dsp:cNvPr id="0" name=""/>
        <dsp:cNvSpPr/>
      </dsp:nvSpPr>
      <dsp:spPr>
        <a:xfrm rot="10800000">
          <a:off x="962577" y="473461"/>
          <a:ext cx="3445764" cy="378639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6970" tIns="68580" rIns="128016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b="1" kern="1200" dirty="0"/>
            <a:t>13. </a:t>
          </a:r>
          <a:r>
            <a:rPr lang="es-ES" sz="1800" b="1" kern="1200" dirty="0" err="1"/>
            <a:t>Denbora</a:t>
          </a:r>
          <a:r>
            <a:rPr lang="es-ES" sz="1800" b="1" kern="1200" dirty="0"/>
            <a:t> </a:t>
          </a:r>
          <a:r>
            <a:rPr lang="es-ES" sz="1800" b="1" kern="1200" dirty="0" err="1"/>
            <a:t>Planifikazioa</a:t>
          </a:r>
          <a:endParaRPr lang="es-ES" sz="1800" b="1" kern="1200" dirty="0"/>
        </a:p>
      </dsp:txBody>
      <dsp:txXfrm rot="10800000">
        <a:off x="1057237" y="473461"/>
        <a:ext cx="3351104" cy="378639"/>
      </dsp:txXfrm>
    </dsp:sp>
    <dsp:sp modelId="{0E5D3D9D-1A82-4E53-8400-B7C88457B829}">
      <dsp:nvSpPr>
        <dsp:cNvPr id="0" name=""/>
        <dsp:cNvSpPr/>
      </dsp:nvSpPr>
      <dsp:spPr>
        <a:xfrm>
          <a:off x="773258" y="473461"/>
          <a:ext cx="378639" cy="37863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99F12B0-7810-43CD-91FE-3A6EC010942A}">
      <dsp:nvSpPr>
        <dsp:cNvPr id="0" name=""/>
        <dsp:cNvSpPr/>
      </dsp:nvSpPr>
      <dsp:spPr>
        <a:xfrm rot="10800000">
          <a:off x="962577" y="946761"/>
          <a:ext cx="3445764" cy="378639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6970" tIns="68580" rIns="128016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dirty="0"/>
            <a:t>14. </a:t>
          </a:r>
          <a:r>
            <a:rPr lang="es-ES" sz="1800" kern="1200" dirty="0" err="1"/>
            <a:t>Aurrekontua</a:t>
          </a:r>
          <a:endParaRPr lang="es-ES" sz="1800" kern="1200" dirty="0"/>
        </a:p>
      </dsp:txBody>
      <dsp:txXfrm rot="10800000">
        <a:off x="1057237" y="946761"/>
        <a:ext cx="3351104" cy="378639"/>
      </dsp:txXfrm>
    </dsp:sp>
    <dsp:sp modelId="{F0ED3B26-FCD6-4EDC-8892-D51DD55BBB43}">
      <dsp:nvSpPr>
        <dsp:cNvPr id="0" name=""/>
        <dsp:cNvSpPr/>
      </dsp:nvSpPr>
      <dsp:spPr>
        <a:xfrm>
          <a:off x="773258" y="946761"/>
          <a:ext cx="378639" cy="37863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227BDE-6212-4260-BA8F-CA186D5A525A}">
      <dsp:nvSpPr>
        <dsp:cNvPr id="0" name=""/>
        <dsp:cNvSpPr/>
      </dsp:nvSpPr>
      <dsp:spPr>
        <a:xfrm rot="10800000">
          <a:off x="962577" y="161"/>
          <a:ext cx="3445764" cy="378639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6970" tIns="68580" rIns="128016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b="0" kern="1200" dirty="0"/>
            <a:t>13. </a:t>
          </a:r>
          <a:r>
            <a:rPr lang="es-ES" sz="1800" b="0" kern="1200" dirty="0" err="1"/>
            <a:t>Denbora</a:t>
          </a:r>
          <a:r>
            <a:rPr lang="es-ES" sz="1800" b="0" kern="1200" dirty="0"/>
            <a:t> </a:t>
          </a:r>
          <a:r>
            <a:rPr lang="es-ES" sz="1800" b="0" kern="1200" dirty="0" err="1"/>
            <a:t>Planifikazioa</a:t>
          </a:r>
          <a:endParaRPr lang="es-ES" sz="1800" b="0" kern="1200" dirty="0"/>
        </a:p>
      </dsp:txBody>
      <dsp:txXfrm rot="10800000">
        <a:off x="1057237" y="161"/>
        <a:ext cx="3351104" cy="378639"/>
      </dsp:txXfrm>
    </dsp:sp>
    <dsp:sp modelId="{261CA21B-C4E4-4BCD-B14C-B4BA4ACE0EE8}">
      <dsp:nvSpPr>
        <dsp:cNvPr id="0" name=""/>
        <dsp:cNvSpPr/>
      </dsp:nvSpPr>
      <dsp:spPr>
        <a:xfrm>
          <a:off x="773258" y="161"/>
          <a:ext cx="378639" cy="37863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9A8DD4-DCB8-4A01-9B46-6FB128BCC3F6}">
      <dsp:nvSpPr>
        <dsp:cNvPr id="0" name=""/>
        <dsp:cNvSpPr/>
      </dsp:nvSpPr>
      <dsp:spPr>
        <a:xfrm rot="10800000">
          <a:off x="962577" y="473461"/>
          <a:ext cx="3445764" cy="378639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6970" tIns="68580" rIns="128016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b="1" kern="1200" dirty="0"/>
            <a:t>14. </a:t>
          </a:r>
          <a:r>
            <a:rPr lang="es-ES" sz="1800" b="1" kern="1200" dirty="0" err="1"/>
            <a:t>Aurrekontua</a:t>
          </a:r>
          <a:endParaRPr lang="es-ES" sz="1800" b="1" kern="1200" dirty="0"/>
        </a:p>
      </dsp:txBody>
      <dsp:txXfrm rot="10800000">
        <a:off x="1057237" y="473461"/>
        <a:ext cx="3351104" cy="378639"/>
      </dsp:txXfrm>
    </dsp:sp>
    <dsp:sp modelId="{0E5D3D9D-1A82-4E53-8400-B7C88457B829}">
      <dsp:nvSpPr>
        <dsp:cNvPr id="0" name=""/>
        <dsp:cNvSpPr/>
      </dsp:nvSpPr>
      <dsp:spPr>
        <a:xfrm>
          <a:off x="773258" y="473461"/>
          <a:ext cx="378639" cy="37863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99F12B0-7810-43CD-91FE-3A6EC010942A}">
      <dsp:nvSpPr>
        <dsp:cNvPr id="0" name=""/>
        <dsp:cNvSpPr/>
      </dsp:nvSpPr>
      <dsp:spPr>
        <a:xfrm rot="10800000">
          <a:off x="962577" y="946761"/>
          <a:ext cx="3445764" cy="378639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6970" tIns="68580" rIns="128016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dirty="0"/>
            <a:t>15. </a:t>
          </a:r>
          <a:r>
            <a:rPr lang="es-ES" sz="1800" kern="1200" dirty="0" err="1"/>
            <a:t>Ondorioak</a:t>
          </a:r>
          <a:endParaRPr lang="es-ES" sz="1800" kern="1200" dirty="0"/>
        </a:p>
      </dsp:txBody>
      <dsp:txXfrm rot="10800000">
        <a:off x="1057237" y="946761"/>
        <a:ext cx="3351104" cy="378639"/>
      </dsp:txXfrm>
    </dsp:sp>
    <dsp:sp modelId="{F0ED3B26-FCD6-4EDC-8892-D51DD55BBB43}">
      <dsp:nvSpPr>
        <dsp:cNvPr id="0" name=""/>
        <dsp:cNvSpPr/>
      </dsp:nvSpPr>
      <dsp:spPr>
        <a:xfrm>
          <a:off x="773258" y="946761"/>
          <a:ext cx="378639" cy="37863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227BDE-6212-4260-BA8F-CA186D5A525A}">
      <dsp:nvSpPr>
        <dsp:cNvPr id="0" name=""/>
        <dsp:cNvSpPr/>
      </dsp:nvSpPr>
      <dsp:spPr>
        <a:xfrm rot="10800000">
          <a:off x="962577" y="161"/>
          <a:ext cx="3445764" cy="378639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6970" tIns="68580" rIns="128016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b="0" kern="1200" dirty="0"/>
            <a:t>14. </a:t>
          </a:r>
          <a:r>
            <a:rPr lang="es-ES" sz="1800" b="0" kern="1200" dirty="0" err="1"/>
            <a:t>Aurrekontua</a:t>
          </a:r>
          <a:endParaRPr lang="es-ES" sz="1800" b="0" kern="1200" dirty="0"/>
        </a:p>
      </dsp:txBody>
      <dsp:txXfrm rot="10800000">
        <a:off x="1057237" y="161"/>
        <a:ext cx="3351104" cy="378639"/>
      </dsp:txXfrm>
    </dsp:sp>
    <dsp:sp modelId="{261CA21B-C4E4-4BCD-B14C-B4BA4ACE0EE8}">
      <dsp:nvSpPr>
        <dsp:cNvPr id="0" name=""/>
        <dsp:cNvSpPr/>
      </dsp:nvSpPr>
      <dsp:spPr>
        <a:xfrm>
          <a:off x="773258" y="161"/>
          <a:ext cx="378639" cy="37863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9A8DD4-DCB8-4A01-9B46-6FB128BCC3F6}">
      <dsp:nvSpPr>
        <dsp:cNvPr id="0" name=""/>
        <dsp:cNvSpPr/>
      </dsp:nvSpPr>
      <dsp:spPr>
        <a:xfrm rot="10800000">
          <a:off x="962577" y="473461"/>
          <a:ext cx="3445764" cy="378639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6970" tIns="68580" rIns="128016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b="1" kern="1200" dirty="0"/>
            <a:t>15. </a:t>
          </a:r>
          <a:r>
            <a:rPr lang="es-ES" sz="1800" b="1" kern="1200" dirty="0" err="1"/>
            <a:t>Ondorioak</a:t>
          </a:r>
          <a:endParaRPr lang="es-ES" sz="1800" b="1" kern="1200" dirty="0"/>
        </a:p>
      </dsp:txBody>
      <dsp:txXfrm rot="10800000">
        <a:off x="1057237" y="473461"/>
        <a:ext cx="3351104" cy="378639"/>
      </dsp:txXfrm>
    </dsp:sp>
    <dsp:sp modelId="{0E5D3D9D-1A82-4E53-8400-B7C88457B829}">
      <dsp:nvSpPr>
        <dsp:cNvPr id="0" name=""/>
        <dsp:cNvSpPr/>
      </dsp:nvSpPr>
      <dsp:spPr>
        <a:xfrm>
          <a:off x="773258" y="473461"/>
          <a:ext cx="378639" cy="37863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99F12B0-7810-43CD-91FE-3A6EC010942A}">
      <dsp:nvSpPr>
        <dsp:cNvPr id="0" name=""/>
        <dsp:cNvSpPr/>
      </dsp:nvSpPr>
      <dsp:spPr>
        <a:xfrm rot="10800000">
          <a:off x="962577" y="946761"/>
          <a:ext cx="3445764" cy="378639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6970" tIns="68580" rIns="128016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dirty="0" err="1"/>
            <a:t>Bukaera</a:t>
          </a:r>
          <a:endParaRPr lang="es-ES" sz="1800" kern="1200" dirty="0"/>
        </a:p>
      </dsp:txBody>
      <dsp:txXfrm rot="10800000">
        <a:off x="1057237" y="946761"/>
        <a:ext cx="3351104" cy="378639"/>
      </dsp:txXfrm>
    </dsp:sp>
    <dsp:sp modelId="{F0ED3B26-FCD6-4EDC-8892-D51DD55BBB43}">
      <dsp:nvSpPr>
        <dsp:cNvPr id="0" name=""/>
        <dsp:cNvSpPr/>
      </dsp:nvSpPr>
      <dsp:spPr>
        <a:xfrm>
          <a:off x="773258" y="946761"/>
          <a:ext cx="378639" cy="37863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1A7966-7B60-4B1D-9E87-97D70F80C6C4}">
      <dsp:nvSpPr>
        <dsp:cNvPr id="0" name=""/>
        <dsp:cNvSpPr/>
      </dsp:nvSpPr>
      <dsp:spPr>
        <a:xfrm>
          <a:off x="3235" y="1598083"/>
          <a:ext cx="1883605" cy="75344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100" kern="1200" dirty="0" err="1"/>
            <a:t>Prozesua</a:t>
          </a:r>
          <a:r>
            <a:rPr lang="es-ES" sz="2100" kern="1200" dirty="0"/>
            <a:t> </a:t>
          </a:r>
          <a:r>
            <a:rPr lang="es-ES" sz="2100" kern="1200" dirty="0" err="1"/>
            <a:t>definitu</a:t>
          </a:r>
          <a:endParaRPr lang="es-ES" sz="2100" kern="1200" dirty="0"/>
        </a:p>
      </dsp:txBody>
      <dsp:txXfrm>
        <a:off x="379956" y="1598083"/>
        <a:ext cx="1130163" cy="753442"/>
      </dsp:txXfrm>
    </dsp:sp>
    <dsp:sp modelId="{DE0DF1AC-FF26-4569-9E07-4DE643722050}">
      <dsp:nvSpPr>
        <dsp:cNvPr id="0" name=""/>
        <dsp:cNvSpPr/>
      </dsp:nvSpPr>
      <dsp:spPr>
        <a:xfrm>
          <a:off x="1698481" y="1598083"/>
          <a:ext cx="1883605" cy="75344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100" kern="1200" dirty="0" err="1"/>
            <a:t>Prozesua</a:t>
          </a:r>
          <a:r>
            <a:rPr lang="es-ES" sz="2100" kern="1200" dirty="0"/>
            <a:t> </a:t>
          </a:r>
          <a:r>
            <a:rPr lang="es-ES" sz="2100" kern="1200" dirty="0" err="1"/>
            <a:t>ezarri</a:t>
          </a:r>
          <a:endParaRPr lang="es-ES" sz="2100" kern="1200" dirty="0"/>
        </a:p>
      </dsp:txBody>
      <dsp:txXfrm>
        <a:off x="2075202" y="1598083"/>
        <a:ext cx="1130163" cy="753442"/>
      </dsp:txXfrm>
    </dsp:sp>
    <dsp:sp modelId="{FBBB4A40-1186-439D-9F41-239968959C8A}">
      <dsp:nvSpPr>
        <dsp:cNvPr id="0" name=""/>
        <dsp:cNvSpPr/>
      </dsp:nvSpPr>
      <dsp:spPr>
        <a:xfrm>
          <a:off x="3393726" y="1598083"/>
          <a:ext cx="1883605" cy="75344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100" kern="1200" dirty="0"/>
            <a:t>…</a:t>
          </a:r>
        </a:p>
      </dsp:txBody>
      <dsp:txXfrm>
        <a:off x="3770447" y="1598083"/>
        <a:ext cx="1130163" cy="753442"/>
      </dsp:txXfrm>
    </dsp:sp>
    <dsp:sp modelId="{E024093A-9662-4EA9-9CD4-D5E57BD36E2C}">
      <dsp:nvSpPr>
        <dsp:cNvPr id="0" name=""/>
        <dsp:cNvSpPr/>
      </dsp:nvSpPr>
      <dsp:spPr>
        <a:xfrm>
          <a:off x="5088971" y="1598083"/>
          <a:ext cx="1883605" cy="75344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100" kern="1200" dirty="0"/>
            <a:t>CMMI</a:t>
          </a:r>
        </a:p>
      </dsp:txBody>
      <dsp:txXfrm>
        <a:off x="5465692" y="1598083"/>
        <a:ext cx="1130163" cy="75344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227BDE-6212-4260-BA8F-CA186D5A525A}">
      <dsp:nvSpPr>
        <dsp:cNvPr id="0" name=""/>
        <dsp:cNvSpPr/>
      </dsp:nvSpPr>
      <dsp:spPr>
        <a:xfrm rot="10800000">
          <a:off x="950557" y="161"/>
          <a:ext cx="3398042" cy="378639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6970" tIns="68580" rIns="128016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dirty="0"/>
            <a:t>1. </a:t>
          </a:r>
          <a:r>
            <a:rPr lang="es-ES" sz="1800" kern="1200" dirty="0" err="1"/>
            <a:t>Sarrera</a:t>
          </a:r>
          <a:endParaRPr lang="es-ES" sz="1800" kern="1200" dirty="0"/>
        </a:p>
      </dsp:txBody>
      <dsp:txXfrm rot="10800000">
        <a:off x="1045217" y="161"/>
        <a:ext cx="3303382" cy="378639"/>
      </dsp:txXfrm>
    </dsp:sp>
    <dsp:sp modelId="{261CA21B-C4E4-4BCD-B14C-B4BA4ACE0EE8}">
      <dsp:nvSpPr>
        <dsp:cNvPr id="0" name=""/>
        <dsp:cNvSpPr/>
      </dsp:nvSpPr>
      <dsp:spPr>
        <a:xfrm>
          <a:off x="761237" y="161"/>
          <a:ext cx="378639" cy="37863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9A8DD4-DCB8-4A01-9B46-6FB128BCC3F6}">
      <dsp:nvSpPr>
        <dsp:cNvPr id="0" name=""/>
        <dsp:cNvSpPr/>
      </dsp:nvSpPr>
      <dsp:spPr>
        <a:xfrm rot="10800000">
          <a:off x="950557" y="473461"/>
          <a:ext cx="3398042" cy="378639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6970" tIns="68580" rIns="128016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b="1" kern="1200" dirty="0"/>
            <a:t>2. </a:t>
          </a:r>
          <a:r>
            <a:rPr lang="es-ES" sz="1800" b="1" kern="1200" dirty="0" err="1"/>
            <a:t>Helburuak</a:t>
          </a:r>
          <a:endParaRPr lang="es-ES" sz="1800" b="1" kern="1200" dirty="0"/>
        </a:p>
      </dsp:txBody>
      <dsp:txXfrm rot="10800000">
        <a:off x="1045217" y="473461"/>
        <a:ext cx="3303382" cy="378639"/>
      </dsp:txXfrm>
    </dsp:sp>
    <dsp:sp modelId="{0E5D3D9D-1A82-4E53-8400-B7C88457B829}">
      <dsp:nvSpPr>
        <dsp:cNvPr id="0" name=""/>
        <dsp:cNvSpPr/>
      </dsp:nvSpPr>
      <dsp:spPr>
        <a:xfrm>
          <a:off x="761237" y="473461"/>
          <a:ext cx="378639" cy="37863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99F12B0-7810-43CD-91FE-3A6EC010942A}">
      <dsp:nvSpPr>
        <dsp:cNvPr id="0" name=""/>
        <dsp:cNvSpPr/>
      </dsp:nvSpPr>
      <dsp:spPr>
        <a:xfrm rot="10800000">
          <a:off x="950557" y="946761"/>
          <a:ext cx="3398042" cy="378639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6970" tIns="68580" rIns="128016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dirty="0"/>
            <a:t>3. </a:t>
          </a:r>
          <a:r>
            <a:rPr lang="es-ES" sz="1800" kern="1200" dirty="0" err="1"/>
            <a:t>Aurrekariak</a:t>
          </a:r>
          <a:endParaRPr lang="es-ES" sz="1800" kern="1200" dirty="0"/>
        </a:p>
      </dsp:txBody>
      <dsp:txXfrm rot="10800000">
        <a:off x="1045217" y="946761"/>
        <a:ext cx="3303382" cy="378639"/>
      </dsp:txXfrm>
    </dsp:sp>
    <dsp:sp modelId="{F0ED3B26-FCD6-4EDC-8892-D51DD55BBB43}">
      <dsp:nvSpPr>
        <dsp:cNvPr id="0" name=""/>
        <dsp:cNvSpPr/>
      </dsp:nvSpPr>
      <dsp:spPr>
        <a:xfrm>
          <a:off x="761237" y="946761"/>
          <a:ext cx="378639" cy="37863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227BDE-6212-4260-BA8F-CA186D5A525A}">
      <dsp:nvSpPr>
        <dsp:cNvPr id="0" name=""/>
        <dsp:cNvSpPr/>
      </dsp:nvSpPr>
      <dsp:spPr>
        <a:xfrm rot="10800000">
          <a:off x="950557" y="161"/>
          <a:ext cx="3398042" cy="378639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6970" tIns="68580" rIns="128016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dirty="0"/>
            <a:t>2. </a:t>
          </a:r>
          <a:r>
            <a:rPr lang="es-ES" sz="1800" kern="1200" dirty="0" err="1"/>
            <a:t>Helburuak</a:t>
          </a:r>
          <a:endParaRPr lang="es-ES" sz="1800" kern="1200" dirty="0"/>
        </a:p>
      </dsp:txBody>
      <dsp:txXfrm rot="10800000">
        <a:off x="1045217" y="161"/>
        <a:ext cx="3303382" cy="378639"/>
      </dsp:txXfrm>
    </dsp:sp>
    <dsp:sp modelId="{261CA21B-C4E4-4BCD-B14C-B4BA4ACE0EE8}">
      <dsp:nvSpPr>
        <dsp:cNvPr id="0" name=""/>
        <dsp:cNvSpPr/>
      </dsp:nvSpPr>
      <dsp:spPr>
        <a:xfrm>
          <a:off x="761237" y="161"/>
          <a:ext cx="378639" cy="37863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9A8DD4-DCB8-4A01-9B46-6FB128BCC3F6}">
      <dsp:nvSpPr>
        <dsp:cNvPr id="0" name=""/>
        <dsp:cNvSpPr/>
      </dsp:nvSpPr>
      <dsp:spPr>
        <a:xfrm rot="10800000">
          <a:off x="950557" y="473461"/>
          <a:ext cx="3398042" cy="378639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6970" tIns="68580" rIns="128016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b="1" kern="1200" dirty="0"/>
            <a:t>3. </a:t>
          </a:r>
          <a:r>
            <a:rPr lang="es-ES" sz="1800" b="1" kern="1200" dirty="0" err="1"/>
            <a:t>Aurrekariak</a:t>
          </a:r>
          <a:endParaRPr lang="es-ES" sz="1800" b="1" kern="1200" dirty="0"/>
        </a:p>
      </dsp:txBody>
      <dsp:txXfrm rot="10800000">
        <a:off x="1045217" y="473461"/>
        <a:ext cx="3303382" cy="378639"/>
      </dsp:txXfrm>
    </dsp:sp>
    <dsp:sp modelId="{0E5D3D9D-1A82-4E53-8400-B7C88457B829}">
      <dsp:nvSpPr>
        <dsp:cNvPr id="0" name=""/>
        <dsp:cNvSpPr/>
      </dsp:nvSpPr>
      <dsp:spPr>
        <a:xfrm>
          <a:off x="761237" y="473461"/>
          <a:ext cx="378639" cy="37863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99F12B0-7810-43CD-91FE-3A6EC010942A}">
      <dsp:nvSpPr>
        <dsp:cNvPr id="0" name=""/>
        <dsp:cNvSpPr/>
      </dsp:nvSpPr>
      <dsp:spPr>
        <a:xfrm rot="10800000">
          <a:off x="950557" y="946761"/>
          <a:ext cx="3398042" cy="378639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6970" tIns="68580" rIns="128016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dirty="0"/>
            <a:t>4. </a:t>
          </a:r>
          <a:r>
            <a:rPr lang="es-ES" sz="1800" kern="1200" dirty="0" err="1"/>
            <a:t>Egungo</a:t>
          </a:r>
          <a:r>
            <a:rPr lang="es-ES" sz="1800" kern="1200" dirty="0"/>
            <a:t> </a:t>
          </a:r>
          <a:r>
            <a:rPr lang="es-ES" sz="1800" kern="1200" dirty="0" err="1"/>
            <a:t>Egoera</a:t>
          </a:r>
          <a:endParaRPr lang="es-ES" sz="1800" kern="1200" dirty="0"/>
        </a:p>
      </dsp:txBody>
      <dsp:txXfrm rot="10800000">
        <a:off x="1045217" y="946761"/>
        <a:ext cx="3303382" cy="378639"/>
      </dsp:txXfrm>
    </dsp:sp>
    <dsp:sp modelId="{F0ED3B26-FCD6-4EDC-8892-D51DD55BBB43}">
      <dsp:nvSpPr>
        <dsp:cNvPr id="0" name=""/>
        <dsp:cNvSpPr/>
      </dsp:nvSpPr>
      <dsp:spPr>
        <a:xfrm>
          <a:off x="761237" y="946761"/>
          <a:ext cx="378639" cy="37863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227BDE-6212-4260-BA8F-CA186D5A525A}">
      <dsp:nvSpPr>
        <dsp:cNvPr id="0" name=""/>
        <dsp:cNvSpPr/>
      </dsp:nvSpPr>
      <dsp:spPr>
        <a:xfrm rot="10800000">
          <a:off x="950557" y="161"/>
          <a:ext cx="3398042" cy="378639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6970" tIns="68580" rIns="128016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dirty="0"/>
            <a:t>2. </a:t>
          </a:r>
          <a:r>
            <a:rPr lang="es-ES" sz="1800" kern="1200" dirty="0" err="1"/>
            <a:t>Helburuak</a:t>
          </a:r>
          <a:endParaRPr lang="es-ES" sz="1800" kern="1200" dirty="0"/>
        </a:p>
      </dsp:txBody>
      <dsp:txXfrm rot="10800000">
        <a:off x="1045217" y="161"/>
        <a:ext cx="3303382" cy="378639"/>
      </dsp:txXfrm>
    </dsp:sp>
    <dsp:sp modelId="{261CA21B-C4E4-4BCD-B14C-B4BA4ACE0EE8}">
      <dsp:nvSpPr>
        <dsp:cNvPr id="0" name=""/>
        <dsp:cNvSpPr/>
      </dsp:nvSpPr>
      <dsp:spPr>
        <a:xfrm>
          <a:off x="761237" y="161"/>
          <a:ext cx="378639" cy="37863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9A8DD4-DCB8-4A01-9B46-6FB128BCC3F6}">
      <dsp:nvSpPr>
        <dsp:cNvPr id="0" name=""/>
        <dsp:cNvSpPr/>
      </dsp:nvSpPr>
      <dsp:spPr>
        <a:xfrm rot="10800000">
          <a:off x="950557" y="473461"/>
          <a:ext cx="3398042" cy="378639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6970" tIns="68580" rIns="128016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b="1" kern="1200" dirty="0"/>
            <a:t>3. </a:t>
          </a:r>
          <a:r>
            <a:rPr lang="es-ES" sz="1800" b="1" kern="1200" dirty="0" err="1"/>
            <a:t>Aurrekariak</a:t>
          </a:r>
          <a:endParaRPr lang="es-ES" sz="1800" b="1" kern="1200" dirty="0"/>
        </a:p>
      </dsp:txBody>
      <dsp:txXfrm rot="10800000">
        <a:off x="1045217" y="473461"/>
        <a:ext cx="3303382" cy="378639"/>
      </dsp:txXfrm>
    </dsp:sp>
    <dsp:sp modelId="{0E5D3D9D-1A82-4E53-8400-B7C88457B829}">
      <dsp:nvSpPr>
        <dsp:cNvPr id="0" name=""/>
        <dsp:cNvSpPr/>
      </dsp:nvSpPr>
      <dsp:spPr>
        <a:xfrm>
          <a:off x="761237" y="473461"/>
          <a:ext cx="378639" cy="37863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99F12B0-7810-43CD-91FE-3A6EC010942A}">
      <dsp:nvSpPr>
        <dsp:cNvPr id="0" name=""/>
        <dsp:cNvSpPr/>
      </dsp:nvSpPr>
      <dsp:spPr>
        <a:xfrm rot="10800000">
          <a:off x="950557" y="946761"/>
          <a:ext cx="3398042" cy="378639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6970" tIns="68580" rIns="128016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dirty="0"/>
            <a:t>4. </a:t>
          </a:r>
          <a:r>
            <a:rPr lang="es-ES" sz="1800" kern="1200" dirty="0" err="1"/>
            <a:t>Egungo</a:t>
          </a:r>
          <a:r>
            <a:rPr lang="es-ES" sz="1800" kern="1200" dirty="0"/>
            <a:t> </a:t>
          </a:r>
          <a:r>
            <a:rPr lang="es-ES" sz="1800" kern="1200" dirty="0" err="1"/>
            <a:t>Egoera</a:t>
          </a:r>
          <a:endParaRPr lang="es-ES" sz="1800" kern="1200" dirty="0"/>
        </a:p>
      </dsp:txBody>
      <dsp:txXfrm rot="10800000">
        <a:off x="1045217" y="946761"/>
        <a:ext cx="3303382" cy="378639"/>
      </dsp:txXfrm>
    </dsp:sp>
    <dsp:sp modelId="{F0ED3B26-FCD6-4EDC-8892-D51DD55BBB43}">
      <dsp:nvSpPr>
        <dsp:cNvPr id="0" name=""/>
        <dsp:cNvSpPr/>
      </dsp:nvSpPr>
      <dsp:spPr>
        <a:xfrm>
          <a:off x="761237" y="946761"/>
          <a:ext cx="378639" cy="37863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227BDE-6212-4260-BA8F-CA186D5A525A}">
      <dsp:nvSpPr>
        <dsp:cNvPr id="0" name=""/>
        <dsp:cNvSpPr/>
      </dsp:nvSpPr>
      <dsp:spPr>
        <a:xfrm rot="10800000">
          <a:off x="950557" y="161"/>
          <a:ext cx="3398042" cy="378639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6970" tIns="68580" rIns="128016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dirty="0"/>
            <a:t>2. </a:t>
          </a:r>
          <a:r>
            <a:rPr lang="es-ES" sz="1800" kern="1200" dirty="0" err="1"/>
            <a:t>Helburuak</a:t>
          </a:r>
          <a:endParaRPr lang="es-ES" sz="1800" kern="1200" dirty="0"/>
        </a:p>
      </dsp:txBody>
      <dsp:txXfrm rot="10800000">
        <a:off x="1045217" y="161"/>
        <a:ext cx="3303382" cy="378639"/>
      </dsp:txXfrm>
    </dsp:sp>
    <dsp:sp modelId="{261CA21B-C4E4-4BCD-B14C-B4BA4ACE0EE8}">
      <dsp:nvSpPr>
        <dsp:cNvPr id="0" name=""/>
        <dsp:cNvSpPr/>
      </dsp:nvSpPr>
      <dsp:spPr>
        <a:xfrm>
          <a:off x="761237" y="161"/>
          <a:ext cx="378639" cy="37863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9A8DD4-DCB8-4A01-9B46-6FB128BCC3F6}">
      <dsp:nvSpPr>
        <dsp:cNvPr id="0" name=""/>
        <dsp:cNvSpPr/>
      </dsp:nvSpPr>
      <dsp:spPr>
        <a:xfrm rot="10800000">
          <a:off x="950557" y="473461"/>
          <a:ext cx="3398042" cy="378639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6970" tIns="68580" rIns="128016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b="1" kern="1200" dirty="0"/>
            <a:t>3. </a:t>
          </a:r>
          <a:r>
            <a:rPr lang="es-ES" sz="1800" b="1" kern="1200" dirty="0" err="1"/>
            <a:t>Aurrekariak</a:t>
          </a:r>
          <a:endParaRPr lang="es-ES" sz="1800" b="1" kern="1200" dirty="0"/>
        </a:p>
      </dsp:txBody>
      <dsp:txXfrm rot="10800000">
        <a:off x="1045217" y="473461"/>
        <a:ext cx="3303382" cy="378639"/>
      </dsp:txXfrm>
    </dsp:sp>
    <dsp:sp modelId="{0E5D3D9D-1A82-4E53-8400-B7C88457B829}">
      <dsp:nvSpPr>
        <dsp:cNvPr id="0" name=""/>
        <dsp:cNvSpPr/>
      </dsp:nvSpPr>
      <dsp:spPr>
        <a:xfrm>
          <a:off x="761237" y="473461"/>
          <a:ext cx="378639" cy="37863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99F12B0-7810-43CD-91FE-3A6EC010942A}">
      <dsp:nvSpPr>
        <dsp:cNvPr id="0" name=""/>
        <dsp:cNvSpPr/>
      </dsp:nvSpPr>
      <dsp:spPr>
        <a:xfrm rot="10800000">
          <a:off x="950557" y="946761"/>
          <a:ext cx="3398042" cy="378639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6970" tIns="68580" rIns="128016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dirty="0"/>
            <a:t>4. </a:t>
          </a:r>
          <a:r>
            <a:rPr lang="es-ES" sz="1800" kern="1200" dirty="0" err="1"/>
            <a:t>Egungo</a:t>
          </a:r>
          <a:r>
            <a:rPr lang="es-ES" sz="1800" kern="1200" dirty="0"/>
            <a:t> </a:t>
          </a:r>
          <a:r>
            <a:rPr lang="es-ES" sz="1800" kern="1200" dirty="0" err="1"/>
            <a:t>Egoera</a:t>
          </a:r>
          <a:endParaRPr lang="es-ES" sz="1800" kern="1200" dirty="0"/>
        </a:p>
      </dsp:txBody>
      <dsp:txXfrm rot="10800000">
        <a:off x="1045217" y="946761"/>
        <a:ext cx="3303382" cy="378639"/>
      </dsp:txXfrm>
    </dsp:sp>
    <dsp:sp modelId="{F0ED3B26-FCD6-4EDC-8892-D51DD55BBB43}">
      <dsp:nvSpPr>
        <dsp:cNvPr id="0" name=""/>
        <dsp:cNvSpPr/>
      </dsp:nvSpPr>
      <dsp:spPr>
        <a:xfrm>
          <a:off x="761237" y="946761"/>
          <a:ext cx="378639" cy="37863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227BDE-6212-4260-BA8F-CA186D5A525A}">
      <dsp:nvSpPr>
        <dsp:cNvPr id="0" name=""/>
        <dsp:cNvSpPr/>
      </dsp:nvSpPr>
      <dsp:spPr>
        <a:xfrm rot="10800000">
          <a:off x="950557" y="161"/>
          <a:ext cx="3398042" cy="378639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6970" tIns="68580" rIns="128016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dirty="0"/>
            <a:t>2. </a:t>
          </a:r>
          <a:r>
            <a:rPr lang="es-ES" sz="1800" kern="1200" dirty="0" err="1"/>
            <a:t>Helburuak</a:t>
          </a:r>
          <a:endParaRPr lang="es-ES" sz="1800" kern="1200" dirty="0"/>
        </a:p>
      </dsp:txBody>
      <dsp:txXfrm rot="10800000">
        <a:off x="1045217" y="161"/>
        <a:ext cx="3303382" cy="378639"/>
      </dsp:txXfrm>
    </dsp:sp>
    <dsp:sp modelId="{261CA21B-C4E4-4BCD-B14C-B4BA4ACE0EE8}">
      <dsp:nvSpPr>
        <dsp:cNvPr id="0" name=""/>
        <dsp:cNvSpPr/>
      </dsp:nvSpPr>
      <dsp:spPr>
        <a:xfrm>
          <a:off x="761237" y="161"/>
          <a:ext cx="378639" cy="37863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9A8DD4-DCB8-4A01-9B46-6FB128BCC3F6}">
      <dsp:nvSpPr>
        <dsp:cNvPr id="0" name=""/>
        <dsp:cNvSpPr/>
      </dsp:nvSpPr>
      <dsp:spPr>
        <a:xfrm rot="10800000">
          <a:off x="950557" y="473461"/>
          <a:ext cx="3398042" cy="378639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6970" tIns="68580" rIns="128016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b="1" kern="1200" dirty="0"/>
            <a:t>3. </a:t>
          </a:r>
          <a:r>
            <a:rPr lang="es-ES" sz="1800" b="1" kern="1200" dirty="0" err="1"/>
            <a:t>Aurrekariak</a:t>
          </a:r>
          <a:endParaRPr lang="es-ES" sz="1800" b="1" kern="1200" dirty="0"/>
        </a:p>
      </dsp:txBody>
      <dsp:txXfrm rot="10800000">
        <a:off x="1045217" y="473461"/>
        <a:ext cx="3303382" cy="378639"/>
      </dsp:txXfrm>
    </dsp:sp>
    <dsp:sp modelId="{0E5D3D9D-1A82-4E53-8400-B7C88457B829}">
      <dsp:nvSpPr>
        <dsp:cNvPr id="0" name=""/>
        <dsp:cNvSpPr/>
      </dsp:nvSpPr>
      <dsp:spPr>
        <a:xfrm>
          <a:off x="761237" y="473461"/>
          <a:ext cx="378639" cy="37863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99F12B0-7810-43CD-91FE-3A6EC010942A}">
      <dsp:nvSpPr>
        <dsp:cNvPr id="0" name=""/>
        <dsp:cNvSpPr/>
      </dsp:nvSpPr>
      <dsp:spPr>
        <a:xfrm rot="10800000">
          <a:off x="950557" y="946761"/>
          <a:ext cx="3398042" cy="378639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6970" tIns="68580" rIns="128016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dirty="0"/>
            <a:t>4. </a:t>
          </a:r>
          <a:r>
            <a:rPr lang="es-ES" sz="1800" kern="1200" dirty="0" err="1"/>
            <a:t>Egungo</a:t>
          </a:r>
          <a:r>
            <a:rPr lang="es-ES" sz="1800" kern="1200" dirty="0"/>
            <a:t> </a:t>
          </a:r>
          <a:r>
            <a:rPr lang="es-ES" sz="1800" kern="1200" dirty="0" err="1"/>
            <a:t>Egoera</a:t>
          </a:r>
          <a:endParaRPr lang="es-ES" sz="1800" kern="1200" dirty="0"/>
        </a:p>
      </dsp:txBody>
      <dsp:txXfrm rot="10800000">
        <a:off x="1045217" y="946761"/>
        <a:ext cx="3303382" cy="378639"/>
      </dsp:txXfrm>
    </dsp:sp>
    <dsp:sp modelId="{F0ED3B26-FCD6-4EDC-8892-D51DD55BBB43}">
      <dsp:nvSpPr>
        <dsp:cNvPr id="0" name=""/>
        <dsp:cNvSpPr/>
      </dsp:nvSpPr>
      <dsp:spPr>
        <a:xfrm>
          <a:off x="761237" y="946761"/>
          <a:ext cx="378639" cy="37863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6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7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8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9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0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2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3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4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5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6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9CFEA64-0FCA-4E98-8865-7197C2672B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C73EA90-0364-405C-892A-7614CAA47A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98DACB9-E4AB-4D6B-85C9-B5408F0250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DAD21-0104-45FC-9DD2-6CF599D1E618}" type="datetimeFigureOut">
              <a:rPr lang="es-ES" smtClean="0"/>
              <a:t>14/09/2021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BDB6E5C-52B6-4D9D-B205-92471783D7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A21F928-E0A1-4EB2-B3BA-DC57F3E843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148EB8-42DA-47E6-85B1-D3A220077D9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463287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846DED7-9C6A-4634-B0BA-E9600731D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DA7F5953-B068-4CA1-AB80-719609417B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D90AEBC-6114-4102-B750-D62D0632C7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DAD21-0104-45FC-9DD2-6CF599D1E618}" type="datetimeFigureOut">
              <a:rPr lang="es-ES" smtClean="0"/>
              <a:t>14/09/2021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D306F1E-6410-4E05-BDF1-8BB9570A2A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3348AA8-CACD-46D3-93F0-CB2C5F029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148EB8-42DA-47E6-85B1-D3A220077D9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177477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44600039-E202-4AFF-9A95-A4359D52158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E7F903B3-A023-4E05-9777-73FB2F3082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9B9380A-D1FC-4AD2-B294-B47212121A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DAD21-0104-45FC-9DD2-6CF599D1E618}" type="datetimeFigureOut">
              <a:rPr lang="es-ES" smtClean="0"/>
              <a:t>14/09/2021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706BE25-83CC-4693-96CA-34271F90B0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3136F4B-2154-4056-8124-3602B6151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148EB8-42DA-47E6-85B1-D3A220077D9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847557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68E9F17-9AAE-454E-8B45-9473D4DF8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3BFC492-5A85-4DD4-B8F2-1242C6FF8D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CD126A6-31D5-4015-9739-0B8C110D27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DAD21-0104-45FC-9DD2-6CF599D1E618}" type="datetimeFigureOut">
              <a:rPr lang="es-ES" smtClean="0"/>
              <a:t>14/09/2021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61F59F0-8384-49C0-BB31-29CE68A0C9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CC3B5C0-353E-4BB1-B64D-59E5C5E31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148EB8-42DA-47E6-85B1-D3A220077D9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598345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DFB952-DE7C-49FB-8FEC-2BBB48B96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8B06F1E-DC50-42F7-A0BB-9E279697AC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70C37B3-5F86-4B92-9D83-1781D6742A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DAD21-0104-45FC-9DD2-6CF599D1E618}" type="datetimeFigureOut">
              <a:rPr lang="es-ES" smtClean="0"/>
              <a:t>14/09/2021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BF2D3D1-85FD-4E8D-A41C-65F9E2FA4D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4F09D89-D852-401E-BD7F-EBA2602BB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148EB8-42DA-47E6-85B1-D3A220077D9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598847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417538C-B940-435D-B245-66D09A1B3A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95F7147-9E9F-4DB9-9890-B96AB82294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6B6524FC-3B69-43E8-99FA-F92316FA89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E2A6E5B-622E-4904-BC85-F42E9DB326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DAD21-0104-45FC-9DD2-6CF599D1E618}" type="datetimeFigureOut">
              <a:rPr lang="es-ES" smtClean="0"/>
              <a:t>14/09/2021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E43F2C9-2FFE-4CF6-AF43-E3683EE5B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6F816BB-415D-4EC2-B0EC-692B3D7C4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148EB8-42DA-47E6-85B1-D3A220077D9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580911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8775A2-2CE1-4515-BC0A-6FF89C33AF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32467E5-F6E3-4299-BC6A-E71F51339A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772E9F3-9B88-4222-A8C6-93D07362A7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FA072505-738C-4411-9C67-747382054B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06D5377B-513E-48B8-999F-E3095B493D2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3D955F19-9933-4867-B0A2-715400427B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DAD21-0104-45FC-9DD2-6CF599D1E618}" type="datetimeFigureOut">
              <a:rPr lang="es-ES" smtClean="0"/>
              <a:t>14/09/2021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EEE6864F-5C19-4B34-A5E4-48C2E483D2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06EA6825-0B3E-48D3-9359-96E778FB6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148EB8-42DA-47E6-85B1-D3A220077D9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032231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4C2FA9-9A6E-49D9-9F18-BEE874463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CC224C55-7426-4A92-8823-A8F884C507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DAD21-0104-45FC-9DD2-6CF599D1E618}" type="datetimeFigureOut">
              <a:rPr lang="es-ES" smtClean="0"/>
              <a:t>14/09/2021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D1AFC93-79D0-4E7B-B5E9-C957097A3D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D20D6D3F-168D-493C-B44C-A652FBA6C8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148EB8-42DA-47E6-85B1-D3A220077D9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317998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BC811600-316A-4241-80EE-A322187BD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DAD21-0104-45FC-9DD2-6CF599D1E618}" type="datetimeFigureOut">
              <a:rPr lang="es-ES" smtClean="0"/>
              <a:t>14/09/2021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1DF669E1-525F-4EA1-BC58-0BCCD0A654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135EC80-D9E5-47C2-B6DC-C3E836D6D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148EB8-42DA-47E6-85B1-D3A220077D9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123500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15F73A-5DA7-4829-B49B-ADCAF69845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E736CD6-F930-44F2-BE74-354152C96C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536C1AE-1BA2-43BA-843B-E64639E8CF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E8063F9-B6CA-405D-8C99-5584A1755A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DAD21-0104-45FC-9DD2-6CF599D1E618}" type="datetimeFigureOut">
              <a:rPr lang="es-ES" smtClean="0"/>
              <a:t>14/09/2021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8E983EC-8A01-4FA8-A159-16928E30C0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3F90EE4-ACE4-4BC3-8F3F-1E69E6A308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148EB8-42DA-47E6-85B1-D3A220077D9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783871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064CD7-ED71-4203-A36B-70983316F8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31275BB8-4683-40A5-B038-CB4ABE40B85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131F6284-2950-4830-BE38-D6389BE204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5B2ACB7-092C-4C8C-B003-513B1E6C65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DAD21-0104-45FC-9DD2-6CF599D1E618}" type="datetimeFigureOut">
              <a:rPr lang="es-ES" smtClean="0"/>
              <a:t>14/09/2021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C114231-A83B-44DD-BAC8-2C41FAC988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F95DC0B-19B5-4352-920C-C0811BA232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148EB8-42DA-47E6-85B1-D3A220077D9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712020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AE51B081-F682-40EF-AECC-B4415AC7C4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8EB0B5E-681C-47B4-960F-E5DC3A327E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84B3E1D-EBA6-4717-9FA6-48D6B4A15E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0DAD21-0104-45FC-9DD2-6CF599D1E618}" type="datetimeFigureOut">
              <a:rPr lang="es-ES" smtClean="0"/>
              <a:t>14/09/2021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6B2E6C4-BC2E-4B5B-864B-5402024E7D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254E2CC-0E8B-42E5-A321-5865186797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148EB8-42DA-47E6-85B1-D3A220077D9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159580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2" r:id="rId1"/>
    <p:sldLayoutId id="2147483913" r:id="rId2"/>
    <p:sldLayoutId id="2147483914" r:id="rId3"/>
    <p:sldLayoutId id="2147483915" r:id="rId4"/>
    <p:sldLayoutId id="2147483916" r:id="rId5"/>
    <p:sldLayoutId id="2147483917" r:id="rId6"/>
    <p:sldLayoutId id="2147483918" r:id="rId7"/>
    <p:sldLayoutId id="2147483919" r:id="rId8"/>
    <p:sldLayoutId id="2147483920" r:id="rId9"/>
    <p:sldLayoutId id="2147483921" r:id="rId10"/>
    <p:sldLayoutId id="214748392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1.xml"/><Relationship Id="rId3" Type="http://schemas.openxmlformats.org/officeDocument/2006/relationships/image" Target="../media/image3.png"/><Relationship Id="rId7" Type="http://schemas.openxmlformats.org/officeDocument/2006/relationships/image" Target="../media/image24.jpeg"/><Relationship Id="rId12" Type="http://schemas.microsoft.com/office/2007/relationships/diagramDrawing" Target="../diagrams/drawing11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eg"/><Relationship Id="rId11" Type="http://schemas.openxmlformats.org/officeDocument/2006/relationships/diagramColors" Target="../diagrams/colors11.xml"/><Relationship Id="rId5" Type="http://schemas.openxmlformats.org/officeDocument/2006/relationships/image" Target="../media/image6.wmf"/><Relationship Id="rId10" Type="http://schemas.openxmlformats.org/officeDocument/2006/relationships/diagramQuickStyle" Target="../diagrams/quickStyle11.xml"/><Relationship Id="rId4" Type="http://schemas.openxmlformats.org/officeDocument/2006/relationships/oleObject" Target="../embeddings/oleObject1.bin"/><Relationship Id="rId9" Type="http://schemas.openxmlformats.org/officeDocument/2006/relationships/diagramLayout" Target="../diagrams/layout1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2.xml"/><Relationship Id="rId3" Type="http://schemas.openxmlformats.org/officeDocument/2006/relationships/image" Target="../media/image25.png"/><Relationship Id="rId7" Type="http://schemas.openxmlformats.org/officeDocument/2006/relationships/diagramQuickStyle" Target="../diagrams/quickStyle12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2.xml"/><Relationship Id="rId5" Type="http://schemas.openxmlformats.org/officeDocument/2006/relationships/diagramData" Target="../diagrams/data12.xml"/><Relationship Id="rId10" Type="http://schemas.openxmlformats.org/officeDocument/2006/relationships/image" Target="../media/image27.png"/><Relationship Id="rId4" Type="http://schemas.openxmlformats.org/officeDocument/2006/relationships/image" Target="../media/image26.png"/><Relationship Id="rId9" Type="http://schemas.microsoft.com/office/2007/relationships/diagramDrawing" Target="../diagrams/drawing1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eg"/><Relationship Id="rId13" Type="http://schemas.openxmlformats.org/officeDocument/2006/relationships/diagramData" Target="../diagrams/data13.xml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16.png"/><Relationship Id="rId17" Type="http://schemas.microsoft.com/office/2007/relationships/diagramDrawing" Target="../diagrams/drawing13.xml"/><Relationship Id="rId2" Type="http://schemas.openxmlformats.org/officeDocument/2006/relationships/image" Target="../media/image28.png"/><Relationship Id="rId16" Type="http://schemas.openxmlformats.org/officeDocument/2006/relationships/diagramColors" Target="../diagrams/colors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15.jpeg"/><Relationship Id="rId5" Type="http://schemas.openxmlformats.org/officeDocument/2006/relationships/image" Target="../media/image31.png"/><Relationship Id="rId15" Type="http://schemas.openxmlformats.org/officeDocument/2006/relationships/diagramQuickStyle" Target="../diagrams/quickStyle13.xml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jpeg"/><Relationship Id="rId14" Type="http://schemas.openxmlformats.org/officeDocument/2006/relationships/diagramLayout" Target="../diagrams/layout1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4.xml"/><Relationship Id="rId3" Type="http://schemas.openxmlformats.org/officeDocument/2006/relationships/image" Target="../media/image2.png"/><Relationship Id="rId7" Type="http://schemas.openxmlformats.org/officeDocument/2006/relationships/diagramLayout" Target="../diagrams/layout14.xm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Relationship Id="rId6" Type="http://schemas.openxmlformats.org/officeDocument/2006/relationships/diagramData" Target="../diagrams/data14.xml"/><Relationship Id="rId5" Type="http://schemas.openxmlformats.org/officeDocument/2006/relationships/image" Target="../media/image38.png"/><Relationship Id="rId10" Type="http://schemas.microsoft.com/office/2007/relationships/diagramDrawing" Target="../diagrams/drawing14.xml"/><Relationship Id="rId4" Type="http://schemas.openxmlformats.org/officeDocument/2006/relationships/image" Target="../media/image37.png"/><Relationship Id="rId9" Type="http://schemas.openxmlformats.org/officeDocument/2006/relationships/diagramColors" Target="../diagrams/colors14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5.xml"/><Relationship Id="rId3" Type="http://schemas.openxmlformats.org/officeDocument/2006/relationships/image" Target="../media/image39.png"/><Relationship Id="rId7" Type="http://schemas.openxmlformats.org/officeDocument/2006/relationships/image" Target="../media/image35.jpeg"/><Relationship Id="rId12" Type="http://schemas.microsoft.com/office/2007/relationships/diagramDrawing" Target="../diagrams/drawing15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jpeg"/><Relationship Id="rId11" Type="http://schemas.openxmlformats.org/officeDocument/2006/relationships/diagramColors" Target="../diagrams/colors15.xml"/><Relationship Id="rId5" Type="http://schemas.openxmlformats.org/officeDocument/2006/relationships/image" Target="../media/image36.png"/><Relationship Id="rId10" Type="http://schemas.openxmlformats.org/officeDocument/2006/relationships/diagramQuickStyle" Target="../diagrams/quickStyle15.xml"/><Relationship Id="rId4" Type="http://schemas.openxmlformats.org/officeDocument/2006/relationships/image" Target="../media/image40.png"/><Relationship Id="rId9" Type="http://schemas.openxmlformats.org/officeDocument/2006/relationships/diagramLayout" Target="../diagrams/layout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6.xml"/><Relationship Id="rId7" Type="http://schemas.microsoft.com/office/2007/relationships/diagramDrawing" Target="../diagrams/drawing16.xml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6.xml"/><Relationship Id="rId5" Type="http://schemas.openxmlformats.org/officeDocument/2006/relationships/diagramQuickStyle" Target="../diagrams/quickStyle16.xml"/><Relationship Id="rId4" Type="http://schemas.openxmlformats.org/officeDocument/2006/relationships/diagramLayout" Target="../diagrams/layout1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7.xml"/><Relationship Id="rId7" Type="http://schemas.microsoft.com/office/2007/relationships/diagramDrawing" Target="../diagrams/drawing17.xml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7.xml"/><Relationship Id="rId5" Type="http://schemas.openxmlformats.org/officeDocument/2006/relationships/diagramQuickStyle" Target="../diagrams/quickStyle17.xml"/><Relationship Id="rId4" Type="http://schemas.openxmlformats.org/officeDocument/2006/relationships/diagramLayout" Target="../diagrams/layout1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8.xml"/><Relationship Id="rId3" Type="http://schemas.openxmlformats.org/officeDocument/2006/relationships/image" Target="../media/image45.svg"/><Relationship Id="rId7" Type="http://schemas.openxmlformats.org/officeDocument/2006/relationships/diagramLayout" Target="../diagrams/layout18.xm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18.xml"/><Relationship Id="rId5" Type="http://schemas.openxmlformats.org/officeDocument/2006/relationships/image" Target="../media/image47.png"/><Relationship Id="rId10" Type="http://schemas.microsoft.com/office/2007/relationships/diagramDrawing" Target="../diagrams/drawing18.xml"/><Relationship Id="rId4" Type="http://schemas.openxmlformats.org/officeDocument/2006/relationships/image" Target="../media/image46.png"/><Relationship Id="rId9" Type="http://schemas.openxmlformats.org/officeDocument/2006/relationships/diagramColors" Target="../diagrams/colors18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9.xml"/><Relationship Id="rId3" Type="http://schemas.openxmlformats.org/officeDocument/2006/relationships/image" Target="../media/image49.png"/><Relationship Id="rId7" Type="http://schemas.openxmlformats.org/officeDocument/2006/relationships/diagramLayout" Target="../diagrams/layout19.xm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19.xml"/><Relationship Id="rId5" Type="http://schemas.openxmlformats.org/officeDocument/2006/relationships/image" Target="../media/image51.png"/><Relationship Id="rId10" Type="http://schemas.microsoft.com/office/2007/relationships/diagramDrawing" Target="../diagrams/drawing19.xml"/><Relationship Id="rId4" Type="http://schemas.openxmlformats.org/officeDocument/2006/relationships/image" Target="../media/image50.png"/><Relationship Id="rId9" Type="http://schemas.openxmlformats.org/officeDocument/2006/relationships/diagramColors" Target="../diagrams/colors19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20.xml"/><Relationship Id="rId3" Type="http://schemas.openxmlformats.org/officeDocument/2006/relationships/image" Target="../media/image13.png"/><Relationship Id="rId7" Type="http://schemas.openxmlformats.org/officeDocument/2006/relationships/diagramLayout" Target="../diagrams/layout20.xml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20.xml"/><Relationship Id="rId5" Type="http://schemas.openxmlformats.org/officeDocument/2006/relationships/image" Target="../media/image54.jpeg"/><Relationship Id="rId10" Type="http://schemas.microsoft.com/office/2007/relationships/diagramDrawing" Target="../diagrams/drawing20.xml"/><Relationship Id="rId4" Type="http://schemas.openxmlformats.org/officeDocument/2006/relationships/image" Target="../media/image53.png"/><Relationship Id="rId9" Type="http://schemas.openxmlformats.org/officeDocument/2006/relationships/diagramColors" Target="../diagrams/colors20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1.xml"/><Relationship Id="rId7" Type="http://schemas.microsoft.com/office/2007/relationships/diagramDrawing" Target="../diagrams/drawing21.xml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1.xml"/><Relationship Id="rId5" Type="http://schemas.openxmlformats.org/officeDocument/2006/relationships/diagramQuickStyle" Target="../diagrams/quickStyle21.xml"/><Relationship Id="rId4" Type="http://schemas.openxmlformats.org/officeDocument/2006/relationships/diagramLayout" Target="../diagrams/layout2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22.xml"/><Relationship Id="rId3" Type="http://schemas.openxmlformats.org/officeDocument/2006/relationships/image" Target="../media/image57.png"/><Relationship Id="rId7" Type="http://schemas.openxmlformats.org/officeDocument/2006/relationships/diagramLayout" Target="../diagrams/layout22.xml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22.xml"/><Relationship Id="rId5" Type="http://schemas.openxmlformats.org/officeDocument/2006/relationships/image" Target="../media/image59.png"/><Relationship Id="rId10" Type="http://schemas.microsoft.com/office/2007/relationships/diagramDrawing" Target="../diagrams/drawing22.xml"/><Relationship Id="rId4" Type="http://schemas.openxmlformats.org/officeDocument/2006/relationships/image" Target="../media/image58.png"/><Relationship Id="rId9" Type="http://schemas.openxmlformats.org/officeDocument/2006/relationships/diagramColors" Target="../diagrams/colors2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diagramLayout" Target="../diagrams/layout23.xml"/><Relationship Id="rId7" Type="http://schemas.openxmlformats.org/officeDocument/2006/relationships/hyperlink" Target="https://juletx.github.io/ProMeta/Proiektua/Memoriaren%20Eranskinak/A6%20-%20Beste%20Eranskinak/Hedapena/ProMeta%20ModelEditor.mp4" TargetMode="External"/><Relationship Id="rId2" Type="http://schemas.openxmlformats.org/officeDocument/2006/relationships/diagramData" Target="../diagrams/data2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3.xml"/><Relationship Id="rId5" Type="http://schemas.openxmlformats.org/officeDocument/2006/relationships/diagramColors" Target="../diagrams/colors23.xml"/><Relationship Id="rId4" Type="http://schemas.openxmlformats.org/officeDocument/2006/relationships/diagramQuickStyle" Target="../diagrams/quickStyle23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4.xml"/><Relationship Id="rId3" Type="http://schemas.openxmlformats.org/officeDocument/2006/relationships/image" Target="../media/image62.png"/><Relationship Id="rId7" Type="http://schemas.openxmlformats.org/officeDocument/2006/relationships/diagramQuickStyle" Target="../diagrams/quickStyle24.xml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24.xml"/><Relationship Id="rId5" Type="http://schemas.openxmlformats.org/officeDocument/2006/relationships/diagramData" Target="../diagrams/data24.xml"/><Relationship Id="rId4" Type="http://schemas.openxmlformats.org/officeDocument/2006/relationships/image" Target="../media/image63.png"/><Relationship Id="rId9" Type="http://schemas.microsoft.com/office/2007/relationships/diagramDrawing" Target="../diagrams/drawing24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diagramLayout" Target="../diagrams/layout25.xml"/><Relationship Id="rId7" Type="http://schemas.openxmlformats.org/officeDocument/2006/relationships/hyperlink" Target="https://juletx.github.io/ProMeta/Proiektua/Memoriaren%20Eranskinak/A6%20-%20Beste%20Eranskinak/Hedapena/ProMeta%20IO-System.mp4" TargetMode="External"/><Relationship Id="rId2" Type="http://schemas.openxmlformats.org/officeDocument/2006/relationships/diagramData" Target="../diagrams/data2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5.xml"/><Relationship Id="rId5" Type="http://schemas.openxmlformats.org/officeDocument/2006/relationships/diagramColors" Target="../diagrams/colors25.xml"/><Relationship Id="rId4" Type="http://schemas.openxmlformats.org/officeDocument/2006/relationships/diagramQuickStyle" Target="../diagrams/quickStyle25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diagramColors" Target="../diagrams/colors26.xml"/><Relationship Id="rId3" Type="http://schemas.openxmlformats.org/officeDocument/2006/relationships/oleObject" Target="../embeddings/oleObject1.bin"/><Relationship Id="rId7" Type="http://schemas.openxmlformats.org/officeDocument/2006/relationships/image" Target="../media/image37.png"/><Relationship Id="rId12" Type="http://schemas.openxmlformats.org/officeDocument/2006/relationships/diagramQuickStyle" Target="../diagrams/quickStyle26.xml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6.png"/><Relationship Id="rId11" Type="http://schemas.openxmlformats.org/officeDocument/2006/relationships/diagramLayout" Target="../diagrams/layout26.xml"/><Relationship Id="rId5" Type="http://schemas.openxmlformats.org/officeDocument/2006/relationships/image" Target="../media/image65.png"/><Relationship Id="rId10" Type="http://schemas.openxmlformats.org/officeDocument/2006/relationships/diagramData" Target="../diagrams/data26.xml"/><Relationship Id="rId4" Type="http://schemas.openxmlformats.org/officeDocument/2006/relationships/image" Target="../media/image6.wmf"/><Relationship Id="rId9" Type="http://schemas.openxmlformats.org/officeDocument/2006/relationships/image" Target="../media/image68.png"/><Relationship Id="rId14" Type="http://schemas.microsoft.com/office/2007/relationships/diagramDrawing" Target="../diagrams/drawing2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7.xml"/><Relationship Id="rId7" Type="http://schemas.openxmlformats.org/officeDocument/2006/relationships/chart" Target="../charts/chart1.xml"/><Relationship Id="rId2" Type="http://schemas.openxmlformats.org/officeDocument/2006/relationships/diagramData" Target="../diagrams/data27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27.xml"/><Relationship Id="rId5" Type="http://schemas.openxmlformats.org/officeDocument/2006/relationships/diagramColors" Target="../diagrams/colors27.xml"/><Relationship Id="rId4" Type="http://schemas.openxmlformats.org/officeDocument/2006/relationships/diagramQuickStyle" Target="../diagrams/quickStyle27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8.xml"/><Relationship Id="rId3" Type="http://schemas.openxmlformats.org/officeDocument/2006/relationships/image" Target="../media/image70.png"/><Relationship Id="rId7" Type="http://schemas.openxmlformats.org/officeDocument/2006/relationships/diagramData" Target="../diagrams/data28.xml"/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3.png"/><Relationship Id="rId11" Type="http://schemas.microsoft.com/office/2007/relationships/diagramDrawing" Target="../diagrams/drawing28.xml"/><Relationship Id="rId5" Type="http://schemas.openxmlformats.org/officeDocument/2006/relationships/image" Target="../media/image72.png"/><Relationship Id="rId10" Type="http://schemas.openxmlformats.org/officeDocument/2006/relationships/diagramColors" Target="../diagrams/colors28.xml"/><Relationship Id="rId4" Type="http://schemas.openxmlformats.org/officeDocument/2006/relationships/image" Target="../media/image71.jpeg"/><Relationship Id="rId9" Type="http://schemas.openxmlformats.org/officeDocument/2006/relationships/diagramQuickStyle" Target="../diagrams/quickStyle28.xml"/></Relationships>
</file>

<file path=ppt/slides/_rels/slide2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9.xml"/><Relationship Id="rId3" Type="http://schemas.openxmlformats.org/officeDocument/2006/relationships/image" Target="../media/image75.png"/><Relationship Id="rId7" Type="http://schemas.openxmlformats.org/officeDocument/2006/relationships/diagramColors" Target="../diagrams/colors29.xml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9.xml"/><Relationship Id="rId5" Type="http://schemas.openxmlformats.org/officeDocument/2006/relationships/diagramLayout" Target="../diagrams/layout29.xml"/><Relationship Id="rId4" Type="http://schemas.openxmlformats.org/officeDocument/2006/relationships/diagramData" Target="../diagrams/data2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0.xml"/><Relationship Id="rId7" Type="http://schemas.microsoft.com/office/2007/relationships/diagramDrawing" Target="../diagrams/drawing30.xml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0.xml"/><Relationship Id="rId5" Type="http://schemas.openxmlformats.org/officeDocument/2006/relationships/diagramQuickStyle" Target="../diagrams/quickStyle30.xml"/><Relationship Id="rId4" Type="http://schemas.openxmlformats.org/officeDocument/2006/relationships/diagramLayout" Target="../diagrams/layout30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.xml"/><Relationship Id="rId3" Type="http://schemas.openxmlformats.org/officeDocument/2006/relationships/image" Target="../media/image3.png"/><Relationship Id="rId7" Type="http://schemas.openxmlformats.org/officeDocument/2006/relationships/diagramQuickStyle" Target="../diagrams/quickStyle3.xml"/><Relationship Id="rId2" Type="http://schemas.openxmlformats.org/officeDocument/2006/relationships/hyperlink" Target="https://juletx.github.io/ProMeta/" TargetMode="Externa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3.xml"/><Relationship Id="rId5" Type="http://schemas.openxmlformats.org/officeDocument/2006/relationships/diagramData" Target="../diagrams/data3.xml"/><Relationship Id="rId10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microsoft.com/office/2007/relationships/diagramDrawing" Target="../diagrams/drawing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1.xml"/><Relationship Id="rId7" Type="http://schemas.microsoft.com/office/2007/relationships/diagramDrawing" Target="../diagrams/drawing31.xml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1.xml"/><Relationship Id="rId5" Type="http://schemas.openxmlformats.org/officeDocument/2006/relationships/diagramQuickStyle" Target="../diagrams/quickStyle31.xml"/><Relationship Id="rId4" Type="http://schemas.openxmlformats.org/officeDocument/2006/relationships/diagramLayout" Target="../diagrams/layout3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2.xml"/><Relationship Id="rId7" Type="http://schemas.microsoft.com/office/2007/relationships/diagramDrawing" Target="../diagrams/drawing32.xml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2.xml"/><Relationship Id="rId5" Type="http://schemas.openxmlformats.org/officeDocument/2006/relationships/diagramQuickStyle" Target="../diagrams/quickStyle32.xml"/><Relationship Id="rId4" Type="http://schemas.openxmlformats.org/officeDocument/2006/relationships/diagramLayout" Target="../diagrams/layout3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3.xml"/><Relationship Id="rId2" Type="http://schemas.openxmlformats.org/officeDocument/2006/relationships/diagramData" Target="../diagrams/data3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3.xml"/><Relationship Id="rId5" Type="http://schemas.openxmlformats.org/officeDocument/2006/relationships/diagramColors" Target="../diagrams/colors33.xml"/><Relationship Id="rId4" Type="http://schemas.openxmlformats.org/officeDocument/2006/relationships/diagramQuickStyle" Target="../diagrams/quickStyle33.xml"/></Relationships>
</file>

<file path=ppt/slides/_rels/slide3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4.xml"/><Relationship Id="rId3" Type="http://schemas.openxmlformats.org/officeDocument/2006/relationships/image" Target="../media/image80.png"/><Relationship Id="rId7" Type="http://schemas.openxmlformats.org/officeDocument/2006/relationships/diagramColors" Target="../diagrams/colors34.xml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4.xml"/><Relationship Id="rId5" Type="http://schemas.openxmlformats.org/officeDocument/2006/relationships/diagramLayout" Target="../diagrams/layout34.xml"/><Relationship Id="rId4" Type="http://schemas.openxmlformats.org/officeDocument/2006/relationships/diagramData" Target="../diagrams/data3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5.xml"/><Relationship Id="rId2" Type="http://schemas.openxmlformats.org/officeDocument/2006/relationships/diagramData" Target="../diagrams/data3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5.xml"/><Relationship Id="rId5" Type="http://schemas.openxmlformats.org/officeDocument/2006/relationships/diagramColors" Target="../diagrams/colors35.xml"/><Relationship Id="rId4" Type="http://schemas.openxmlformats.org/officeDocument/2006/relationships/diagramQuickStyle" Target="../diagrams/quickStyle3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6.xml"/><Relationship Id="rId2" Type="http://schemas.openxmlformats.org/officeDocument/2006/relationships/diagramData" Target="../diagrams/data3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6.xml"/><Relationship Id="rId5" Type="http://schemas.openxmlformats.org/officeDocument/2006/relationships/diagramColors" Target="../diagrams/colors36.xml"/><Relationship Id="rId4" Type="http://schemas.openxmlformats.org/officeDocument/2006/relationships/diagramQuickStyle" Target="../diagrams/quickStyle3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.bin"/><Relationship Id="rId13" Type="http://schemas.openxmlformats.org/officeDocument/2006/relationships/diagramLayout" Target="../diagrams/layout5.xml"/><Relationship Id="rId3" Type="http://schemas.openxmlformats.org/officeDocument/2006/relationships/diagramLayout" Target="../diagrams/layout4.xml"/><Relationship Id="rId7" Type="http://schemas.openxmlformats.org/officeDocument/2006/relationships/image" Target="../media/image2.png"/><Relationship Id="rId12" Type="http://schemas.openxmlformats.org/officeDocument/2006/relationships/diagramData" Target="../diagrams/data5.xml"/><Relationship Id="rId2" Type="http://schemas.openxmlformats.org/officeDocument/2006/relationships/diagramData" Target="../diagrams/data4.xml"/><Relationship Id="rId16" Type="http://schemas.microsoft.com/office/2007/relationships/diagramDrawing" Target="../diagrams/drawing5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4.xml"/><Relationship Id="rId11" Type="http://schemas.microsoft.com/office/2007/relationships/hdphoto" Target="../media/hdphoto1.wdp"/><Relationship Id="rId5" Type="http://schemas.openxmlformats.org/officeDocument/2006/relationships/diagramColors" Target="../diagrams/colors4.xml"/><Relationship Id="rId15" Type="http://schemas.openxmlformats.org/officeDocument/2006/relationships/diagramColors" Target="../diagrams/colors5.xml"/><Relationship Id="rId10" Type="http://schemas.openxmlformats.org/officeDocument/2006/relationships/image" Target="../media/image7.png"/><Relationship Id="rId4" Type="http://schemas.openxmlformats.org/officeDocument/2006/relationships/diagramQuickStyle" Target="../diagrams/quickStyle4.xml"/><Relationship Id="rId9" Type="http://schemas.openxmlformats.org/officeDocument/2006/relationships/image" Target="../media/image6.wmf"/><Relationship Id="rId14" Type="http://schemas.openxmlformats.org/officeDocument/2006/relationships/diagramQuickStyle" Target="../diagrams/quickStyle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13" Type="http://schemas.openxmlformats.org/officeDocument/2006/relationships/diagramColors" Target="../diagrams/colors6.xml"/><Relationship Id="rId3" Type="http://schemas.openxmlformats.org/officeDocument/2006/relationships/image" Target="../media/image6.wmf"/><Relationship Id="rId7" Type="http://schemas.openxmlformats.org/officeDocument/2006/relationships/image" Target="../media/image10.png"/><Relationship Id="rId12" Type="http://schemas.openxmlformats.org/officeDocument/2006/relationships/diagramQuickStyle" Target="../diagrams/quickStyle6.xml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4.xml"/><Relationship Id="rId6" Type="http://schemas.openxmlformats.org/officeDocument/2006/relationships/oleObject" Target="../embeddings/oleObject3.bin"/><Relationship Id="rId11" Type="http://schemas.openxmlformats.org/officeDocument/2006/relationships/diagramLayout" Target="../diagrams/layout6.xml"/><Relationship Id="rId5" Type="http://schemas.openxmlformats.org/officeDocument/2006/relationships/image" Target="../media/image9.png"/><Relationship Id="rId10" Type="http://schemas.openxmlformats.org/officeDocument/2006/relationships/diagramData" Target="../diagrams/data6.xml"/><Relationship Id="rId4" Type="http://schemas.openxmlformats.org/officeDocument/2006/relationships/image" Target="../media/image8.png"/><Relationship Id="rId9" Type="http://schemas.openxmlformats.org/officeDocument/2006/relationships/image" Target="../media/image12.png"/><Relationship Id="rId14" Type="http://schemas.microsoft.com/office/2007/relationships/diagramDrawing" Target="../diagrams/drawing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7.xml"/><Relationship Id="rId3" Type="http://schemas.openxmlformats.org/officeDocument/2006/relationships/image" Target="../media/image3.png"/><Relationship Id="rId7" Type="http://schemas.openxmlformats.org/officeDocument/2006/relationships/diagramLayout" Target="../diagrams/layout7.xml"/><Relationship Id="rId12" Type="http://schemas.openxmlformats.org/officeDocument/2006/relationships/image" Target="../media/image1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6" Type="http://schemas.openxmlformats.org/officeDocument/2006/relationships/diagramData" Target="../diagrams/data7.xml"/><Relationship Id="rId11" Type="http://schemas.openxmlformats.org/officeDocument/2006/relationships/image" Target="../media/image15.jpeg"/><Relationship Id="rId5" Type="http://schemas.openxmlformats.org/officeDocument/2006/relationships/image" Target="../media/image4.png"/><Relationship Id="rId10" Type="http://schemas.microsoft.com/office/2007/relationships/diagramDrawing" Target="../diagrams/drawing7.xml"/><Relationship Id="rId4" Type="http://schemas.openxmlformats.org/officeDocument/2006/relationships/image" Target="../media/image14.png"/><Relationship Id="rId9" Type="http://schemas.openxmlformats.org/officeDocument/2006/relationships/diagramColors" Target="../diagrams/colors7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8.xml"/><Relationship Id="rId3" Type="http://schemas.openxmlformats.org/officeDocument/2006/relationships/image" Target="../media/image18.png"/><Relationship Id="rId7" Type="http://schemas.openxmlformats.org/officeDocument/2006/relationships/diagramColors" Target="../diagrams/colors8.xml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8.xml"/><Relationship Id="rId5" Type="http://schemas.openxmlformats.org/officeDocument/2006/relationships/diagramLayout" Target="../diagrams/layout8.xml"/><Relationship Id="rId4" Type="http://schemas.openxmlformats.org/officeDocument/2006/relationships/diagramData" Target="../diagrams/data8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9.xml"/><Relationship Id="rId3" Type="http://schemas.openxmlformats.org/officeDocument/2006/relationships/image" Target="../media/image20.jpeg"/><Relationship Id="rId7" Type="http://schemas.openxmlformats.org/officeDocument/2006/relationships/diagramColors" Target="../diagrams/colors9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9.xml"/><Relationship Id="rId5" Type="http://schemas.openxmlformats.org/officeDocument/2006/relationships/diagramLayout" Target="../diagrams/layout9.xml"/><Relationship Id="rId4" Type="http://schemas.openxmlformats.org/officeDocument/2006/relationships/diagramData" Target="../diagrams/data9.xml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0.xml"/><Relationship Id="rId3" Type="http://schemas.openxmlformats.org/officeDocument/2006/relationships/image" Target="../media/image22.png"/><Relationship Id="rId7" Type="http://schemas.openxmlformats.org/officeDocument/2006/relationships/diagramColors" Target="../diagrams/colors10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10.xml"/><Relationship Id="rId5" Type="http://schemas.openxmlformats.org/officeDocument/2006/relationships/diagramLayout" Target="../diagrams/layout10.xml"/><Relationship Id="rId4" Type="http://schemas.openxmlformats.org/officeDocument/2006/relationships/diagramData" Target="../diagrams/data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6C41DCC7-C2FB-4091-B332-A5453121A2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68878"/>
            <a:ext cx="9144000" cy="2500008"/>
          </a:xfrm>
        </p:spPr>
        <p:txBody>
          <a:bodyPr>
            <a:noAutofit/>
          </a:bodyPr>
          <a:lstStyle/>
          <a:p>
            <a:pPr algn="l"/>
            <a:r>
              <a:rPr lang="es-ES" sz="4400" b="1" noProof="1"/>
              <a:t>ProMeta</a:t>
            </a:r>
            <a:r>
              <a:rPr lang="es-ES" sz="4400" noProof="1"/>
              <a:t>: Softwarearen garapenerako prozesuen definizio eta ezarpenerako sistema metaereduetan oinarrituta</a:t>
            </a:r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99F6397B-5C4F-48E6-BA2E-588481DA4D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19081"/>
            <a:ext cx="9144000" cy="1841331"/>
          </a:xfrm>
        </p:spPr>
        <p:txBody>
          <a:bodyPr>
            <a:normAutofit fontScale="92500" lnSpcReduction="20000"/>
          </a:bodyPr>
          <a:lstStyle/>
          <a:p>
            <a:pPr algn="r"/>
            <a:r>
              <a:rPr lang="es-ES" b="1" noProof="1">
                <a:solidFill>
                  <a:schemeClr val="tx1"/>
                </a:solidFill>
              </a:rPr>
              <a:t>Julen Etxaniz Aragoneses</a:t>
            </a:r>
          </a:p>
          <a:p>
            <a:pPr algn="r"/>
            <a:r>
              <a:rPr lang="es-ES" noProof="1">
                <a:solidFill>
                  <a:schemeClr val="tx1"/>
                </a:solidFill>
              </a:rPr>
              <a:t>Tutorea: Juan Manuel Pikatza Atxa</a:t>
            </a:r>
          </a:p>
          <a:p>
            <a:pPr algn="r"/>
            <a:r>
              <a:rPr lang="es-ES" noProof="1">
                <a:solidFill>
                  <a:schemeClr val="tx1"/>
                </a:solidFill>
              </a:rPr>
              <a:t>Informatika Ingeniaritzako Gradua</a:t>
            </a:r>
          </a:p>
          <a:p>
            <a:pPr algn="r"/>
            <a:r>
              <a:rPr lang="es-ES" noProof="1">
                <a:solidFill>
                  <a:schemeClr val="tx1"/>
                </a:solidFill>
              </a:rPr>
              <a:t>Gradu Amaierako Lana</a:t>
            </a:r>
          </a:p>
          <a:p>
            <a:pPr algn="r"/>
            <a:r>
              <a:rPr lang="es-ES" noProof="1">
                <a:solidFill>
                  <a:schemeClr val="tx1"/>
                </a:solidFill>
              </a:rPr>
              <a:t>2021eko iraila</a:t>
            </a:r>
          </a:p>
          <a:p>
            <a:endParaRPr lang="es-ES" noProof="1"/>
          </a:p>
        </p:txBody>
      </p:sp>
      <p:pic>
        <p:nvPicPr>
          <p:cNvPr id="6" name="Imagen2">
            <a:extLst>
              <a:ext uri="{FF2B5EF4-FFF2-40B4-BE49-F238E27FC236}">
                <a16:creationId xmlns:a16="http://schemas.microsoft.com/office/drawing/2014/main" id="{2A6A8109-32ED-497C-8FDF-3467CA7BA9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11618" y="549002"/>
            <a:ext cx="3707701" cy="919876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AAD78C69-99D6-424A-B9E3-A6FB1C09CA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5071" y="535949"/>
            <a:ext cx="932929" cy="932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8232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D22F02-8975-4E5E-BF81-721E6ECD1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s-ES" dirty="0"/>
              <a:t>4. </a:t>
            </a:r>
            <a:r>
              <a:rPr lang="es-ES" dirty="0" err="1"/>
              <a:t>Egungo</a:t>
            </a:r>
            <a:r>
              <a:rPr lang="es-ES" dirty="0"/>
              <a:t> </a:t>
            </a:r>
            <a:r>
              <a:rPr lang="es-ES" dirty="0" err="1"/>
              <a:t>Egoera</a:t>
            </a:r>
            <a:br>
              <a:rPr lang="es-ES" dirty="0"/>
            </a:br>
            <a:r>
              <a:rPr lang="es-ES" sz="3200" dirty="0" err="1"/>
              <a:t>Proposatutako</a:t>
            </a:r>
            <a:r>
              <a:rPr lang="es-ES" sz="3200" dirty="0"/>
              <a:t> </a:t>
            </a:r>
            <a:r>
              <a:rPr lang="es-ES" sz="3200" dirty="0" err="1"/>
              <a:t>Hobekuntzak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C283D79-D520-4190-AA85-259CDAF3D1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u-ES" dirty="0"/>
              <a:t>Bizi-zikloa osatu</a:t>
            </a:r>
          </a:p>
          <a:p>
            <a:pPr>
              <a:spcAft>
                <a:spcPts val="600"/>
              </a:spcAft>
            </a:pPr>
            <a:r>
              <a:rPr lang="eu-ES" dirty="0"/>
              <a:t>Metaereduen bidezko eraldaketa</a:t>
            </a:r>
          </a:p>
          <a:p>
            <a:pPr>
              <a:spcAft>
                <a:spcPts val="600"/>
              </a:spcAft>
            </a:pPr>
            <a:r>
              <a:rPr lang="eu-ES" dirty="0"/>
              <a:t>Editorea hobetzea</a:t>
            </a:r>
          </a:p>
          <a:p>
            <a:pPr>
              <a:spcAft>
                <a:spcPts val="600"/>
              </a:spcAft>
            </a:pPr>
            <a:r>
              <a:rPr lang="eu-ES" dirty="0"/>
              <a:t>Metodologia ezberdinak</a:t>
            </a:r>
          </a:p>
          <a:p>
            <a:pPr>
              <a:spcAft>
                <a:spcPts val="600"/>
              </a:spcAft>
            </a:pPr>
            <a:r>
              <a:rPr lang="eu-ES" dirty="0"/>
              <a:t>BPMN erabiltzea</a:t>
            </a:r>
          </a:p>
          <a:p>
            <a:pPr>
              <a:spcAft>
                <a:spcPts val="600"/>
              </a:spcAft>
            </a:pPr>
            <a:r>
              <a:rPr lang="eu-ES" dirty="0"/>
              <a:t>CMMI mailak</a:t>
            </a:r>
          </a:p>
          <a:p>
            <a:pPr>
              <a:spcAft>
                <a:spcPts val="600"/>
              </a:spcAft>
            </a:pPr>
            <a:r>
              <a:rPr lang="eu-ES" dirty="0"/>
              <a:t>Webgunearen itxura hobetu</a:t>
            </a:r>
          </a:p>
          <a:p>
            <a:endParaRPr lang="es-ES" dirty="0"/>
          </a:p>
          <a:p>
            <a:endParaRPr lang="es-ES" b="1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42EEF3D-CA8E-4E28-9B25-11A12E7311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2289" y="2934521"/>
            <a:ext cx="1776620" cy="1195802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033B080C-C412-4EC0-9728-E4DA448D7946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2860" y="3138994"/>
            <a:ext cx="1784624" cy="892312"/>
          </a:xfrm>
          <a:prstGeom prst="rect">
            <a:avLst/>
          </a:prstGeom>
        </p:spPr>
      </p:pic>
      <p:graphicFrame>
        <p:nvGraphicFramePr>
          <p:cNvPr id="7" name="Objeto 6">
            <a:extLst>
              <a:ext uri="{FF2B5EF4-FFF2-40B4-BE49-F238E27FC236}">
                <a16:creationId xmlns:a16="http://schemas.microsoft.com/office/drawing/2014/main" id="{29C1CD85-1626-4953-90F0-52C9E733A14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29830962"/>
              </p:ext>
            </p:extLst>
          </p:nvPr>
        </p:nvGraphicFramePr>
        <p:xfrm>
          <a:off x="8291966" y="5420223"/>
          <a:ext cx="1301593" cy="7567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n de mapa de bits" r:id="rId4" imgW="3276720" imgH="1905120" progId="Paint.Picture">
                  <p:embed/>
                </p:oleObj>
              </mc:Choice>
              <mc:Fallback>
                <p:oleObj name="Imagen de mapa de bits" r:id="rId4" imgW="3276720" imgH="1905120" progId="Paint.Picture">
                  <p:embed/>
                  <p:pic>
                    <p:nvPicPr>
                      <p:cNvPr id="6" name="Objeto 5">
                        <a:extLst>
                          <a:ext uri="{FF2B5EF4-FFF2-40B4-BE49-F238E27FC236}">
                            <a16:creationId xmlns:a16="http://schemas.microsoft.com/office/drawing/2014/main" id="{FD34BA24-7F77-4162-812A-8DE14DB549B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291966" y="5420223"/>
                        <a:ext cx="1301593" cy="7567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26" name="Picture 2" descr="Bpmn: imágenes, fotos de stock y vectores | Shutterstock">
            <a:extLst>
              <a:ext uri="{FF2B5EF4-FFF2-40B4-BE49-F238E27FC236}">
                <a16:creationId xmlns:a16="http://schemas.microsoft.com/office/drawing/2014/main" id="{81954558-7EB5-4765-AF9D-9D29DC9BF9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051"/>
          <a:stretch/>
        </p:blipFill>
        <p:spPr bwMode="auto">
          <a:xfrm>
            <a:off x="7584369" y="4190915"/>
            <a:ext cx="2483632" cy="910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ctivity diagram: OpenUP Lifecycle">
            <a:extLst>
              <a:ext uri="{FF2B5EF4-FFF2-40B4-BE49-F238E27FC236}">
                <a16:creationId xmlns:a16="http://schemas.microsoft.com/office/drawing/2014/main" id="{40638077-BBE5-487E-A1F2-79A113C600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6026" y="1935840"/>
            <a:ext cx="5848795" cy="1179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9" name="Marcador de contenido 9">
            <a:extLst>
              <a:ext uri="{FF2B5EF4-FFF2-40B4-BE49-F238E27FC236}">
                <a16:creationId xmlns:a16="http://schemas.microsoft.com/office/drawing/2014/main" id="{C876B6BF-97C1-46B5-8147-4D5FEE93D39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80412010"/>
              </p:ext>
            </p:extLst>
          </p:nvPr>
        </p:nvGraphicFramePr>
        <p:xfrm>
          <a:off x="7256756" y="275717"/>
          <a:ext cx="5109838" cy="1325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2227847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399BE17-C9E9-4E4B-BE8E-BAE8684C8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s-ES" dirty="0"/>
              <a:t>4. </a:t>
            </a:r>
            <a:r>
              <a:rPr lang="es-ES" dirty="0" err="1"/>
              <a:t>Egungo</a:t>
            </a:r>
            <a:r>
              <a:rPr lang="es-ES" dirty="0"/>
              <a:t> </a:t>
            </a:r>
            <a:r>
              <a:rPr lang="es-ES" dirty="0" err="1"/>
              <a:t>Egoera</a:t>
            </a:r>
            <a:br>
              <a:rPr lang="es-ES" dirty="0"/>
            </a:br>
            <a:r>
              <a:rPr lang="es-ES" sz="3200" dirty="0" err="1"/>
              <a:t>Egilearen</a:t>
            </a:r>
            <a:r>
              <a:rPr lang="es-ES" sz="3200" dirty="0"/>
              <a:t> </a:t>
            </a:r>
            <a:r>
              <a:rPr lang="es-ES" sz="3200" dirty="0" err="1"/>
              <a:t>Prestakuntza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9104F12-E00C-424F-8B84-87B0672491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Software </a:t>
            </a:r>
            <a:r>
              <a:rPr lang="es-ES" dirty="0" err="1"/>
              <a:t>Kalitatea</a:t>
            </a:r>
            <a:r>
              <a:rPr lang="es-ES" dirty="0"/>
              <a:t>: BPM, </a:t>
            </a:r>
            <a:r>
              <a:rPr lang="es-ES" dirty="0" err="1"/>
              <a:t>OpenUP</a:t>
            </a:r>
            <a:r>
              <a:rPr lang="es-ES" dirty="0"/>
              <a:t>, CCII-2016N-02</a:t>
            </a:r>
          </a:p>
          <a:p>
            <a:endParaRPr lang="es-ES" dirty="0"/>
          </a:p>
          <a:p>
            <a:r>
              <a:rPr lang="es-ES" dirty="0" err="1"/>
              <a:t>Softwarearen</a:t>
            </a:r>
            <a:r>
              <a:rPr lang="es-ES" dirty="0"/>
              <a:t> </a:t>
            </a:r>
            <a:r>
              <a:rPr lang="es-ES" dirty="0" err="1"/>
              <a:t>Garapen</a:t>
            </a:r>
            <a:r>
              <a:rPr lang="es-ES" dirty="0"/>
              <a:t> </a:t>
            </a:r>
            <a:r>
              <a:rPr lang="es-ES" dirty="0" err="1"/>
              <a:t>Industriala</a:t>
            </a:r>
            <a:r>
              <a:rPr lang="es-ES" dirty="0"/>
              <a:t>: MDE, DSL, EMF</a:t>
            </a:r>
          </a:p>
          <a:p>
            <a:endParaRPr lang="es-ES" dirty="0"/>
          </a:p>
          <a:p>
            <a:r>
              <a:rPr lang="es-ES" dirty="0"/>
              <a:t>Web </a:t>
            </a:r>
            <a:r>
              <a:rPr lang="es-ES" dirty="0" err="1"/>
              <a:t>Sistemak</a:t>
            </a:r>
            <a:r>
              <a:rPr lang="es-ES" dirty="0"/>
              <a:t>: XAMPP, PHP, MYSQL</a:t>
            </a:r>
          </a:p>
          <a:p>
            <a:endParaRPr lang="es-ES" dirty="0"/>
          </a:p>
          <a:p>
            <a:r>
              <a:rPr lang="es-ES" dirty="0" err="1"/>
              <a:t>Besteak</a:t>
            </a:r>
            <a:r>
              <a:rPr lang="es-ES" dirty="0"/>
              <a:t>: Git, GitHub, GitHub Pages, Java, Eclipse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CF3E6C0-74A2-4D98-9261-907DD72799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1117" y="3039994"/>
            <a:ext cx="1072712" cy="1072712"/>
          </a:xfrm>
          <a:prstGeom prst="rect">
            <a:avLst/>
          </a:prstGeom>
        </p:spPr>
      </p:pic>
      <p:pic>
        <p:nvPicPr>
          <p:cNvPr id="2050" name="Picture 2" descr="Technical Tools Icon - Download in Colored Outline Style">
            <a:extLst>
              <a:ext uri="{FF2B5EF4-FFF2-40B4-BE49-F238E27FC236}">
                <a16:creationId xmlns:a16="http://schemas.microsoft.com/office/drawing/2014/main" id="{1223D352-C202-4992-A2F9-B03269110C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8901" y="5490931"/>
            <a:ext cx="665878" cy="665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Free Png Website Icons Web Icon - free transparent png images - pngaaa.com">
            <a:extLst>
              <a:ext uri="{FF2B5EF4-FFF2-40B4-BE49-F238E27FC236}">
                <a16:creationId xmlns:a16="http://schemas.microsoft.com/office/drawing/2014/main" id="{5310BFB1-D2D6-4CEB-8A14-E8011802A0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1117" y="4194612"/>
            <a:ext cx="1001446" cy="1072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" name="Marcador de contenido 9">
            <a:extLst>
              <a:ext uri="{FF2B5EF4-FFF2-40B4-BE49-F238E27FC236}">
                <a16:creationId xmlns:a16="http://schemas.microsoft.com/office/drawing/2014/main" id="{B86CC806-D003-4F5E-AFC0-3CBCF7F5C9B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89023827"/>
              </p:ext>
            </p:extLst>
          </p:nvPr>
        </p:nvGraphicFramePr>
        <p:xfrm>
          <a:off x="7256756" y="275717"/>
          <a:ext cx="5109838" cy="1325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1026" name="Picture 2" descr="client icon | Marketing icon, Icon, More icon">
            <a:extLst>
              <a:ext uri="{FF2B5EF4-FFF2-40B4-BE49-F238E27FC236}">
                <a16:creationId xmlns:a16="http://schemas.microsoft.com/office/drawing/2014/main" id="{28B0CE83-4478-4849-821F-89C1B8D4AF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0218" y="1743719"/>
            <a:ext cx="1243244" cy="1243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24223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90D8D1-7FDD-4274-8439-B5FA3513F9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s-ES" dirty="0"/>
              <a:t>5. </a:t>
            </a:r>
            <a:r>
              <a:rPr lang="es-ES" dirty="0" err="1"/>
              <a:t>Arauak</a:t>
            </a:r>
            <a:r>
              <a:rPr lang="es-ES" dirty="0"/>
              <a:t> eta </a:t>
            </a:r>
            <a:r>
              <a:rPr lang="es-ES" dirty="0" err="1"/>
              <a:t>Erreferentziak</a:t>
            </a:r>
            <a:endParaRPr lang="es-ES" dirty="0"/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405B3B50-7B9B-4729-9EEB-114403FF27B7}"/>
              </a:ext>
            </a:extLst>
          </p:cNvPr>
          <p:cNvGrpSpPr>
            <a:grpSpLocks noChangeAspect="1"/>
          </p:cNvGrpSpPr>
          <p:nvPr/>
        </p:nvGrpSpPr>
        <p:grpSpPr>
          <a:xfrm>
            <a:off x="2479112" y="4070378"/>
            <a:ext cx="7233775" cy="1886668"/>
            <a:chOff x="1044112" y="4503553"/>
            <a:chExt cx="4769774" cy="1244022"/>
          </a:xfrm>
        </p:grpSpPr>
        <p:grpSp>
          <p:nvGrpSpPr>
            <p:cNvPr id="5" name="Grupo 4">
              <a:extLst>
                <a:ext uri="{FF2B5EF4-FFF2-40B4-BE49-F238E27FC236}">
                  <a16:creationId xmlns:a16="http://schemas.microsoft.com/office/drawing/2014/main" id="{D9A69CE4-BDEF-49EB-BA99-0F90CB2632A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044112" y="4503553"/>
              <a:ext cx="4769774" cy="1244022"/>
              <a:chOff x="234347" y="4609366"/>
              <a:chExt cx="5920740" cy="1544213"/>
            </a:xfrm>
          </p:grpSpPr>
          <p:grpSp>
            <p:nvGrpSpPr>
              <p:cNvPr id="7" name="Grupo 6">
                <a:extLst>
                  <a:ext uri="{FF2B5EF4-FFF2-40B4-BE49-F238E27FC236}">
                    <a16:creationId xmlns:a16="http://schemas.microsoft.com/office/drawing/2014/main" id="{E1A1716B-F2EB-40C1-BC3D-3858718223F0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337647" y="5052153"/>
                <a:ext cx="5804068" cy="1101426"/>
                <a:chOff x="886720" y="5296075"/>
                <a:chExt cx="4619161" cy="876570"/>
              </a:xfrm>
            </p:grpSpPr>
            <p:pic>
              <p:nvPicPr>
                <p:cNvPr id="9" name="Imagen 8" descr="Xtext - Eclipsepedia">
                  <a:extLst>
                    <a:ext uri="{FF2B5EF4-FFF2-40B4-BE49-F238E27FC236}">
                      <a16:creationId xmlns:a16="http://schemas.microsoft.com/office/drawing/2014/main" id="{51C6AB56-5E70-4115-9B58-FDF9AD74D07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83848" y="5416190"/>
                  <a:ext cx="800184" cy="2383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0" name="Imagen 9">
                  <a:extLst>
                    <a:ext uri="{FF2B5EF4-FFF2-40B4-BE49-F238E27FC236}">
                      <a16:creationId xmlns:a16="http://schemas.microsoft.com/office/drawing/2014/main" id="{2D03CA8B-27E2-43E4-83D7-A7F7828ECAF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86720" y="5377120"/>
                  <a:ext cx="1105200" cy="27708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1" name="Imagen 10" descr="Drupal logos | Drupal.org">
                  <a:extLst>
                    <a:ext uri="{FF2B5EF4-FFF2-40B4-BE49-F238E27FC236}">
                      <a16:creationId xmlns:a16="http://schemas.microsoft.com/office/drawing/2014/main" id="{10865681-E781-48FE-AFA4-3D1B93BF36B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68387" y="5876534"/>
                  <a:ext cx="1105200" cy="27551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2" name="Imagen 11" descr="PlantUML, generador de diagrames de flux i mapes mentals | joancatala.net">
                  <a:extLst>
                    <a:ext uri="{FF2B5EF4-FFF2-40B4-BE49-F238E27FC236}">
                      <a16:creationId xmlns:a16="http://schemas.microsoft.com/office/drawing/2014/main" id="{01C8D548-2392-46E0-BC42-04960D05441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3654" t="9970" r="11077" b="11080"/>
                <a:stretch/>
              </p:blipFill>
              <p:spPr bwMode="auto">
                <a:xfrm>
                  <a:off x="4836250" y="5296075"/>
                  <a:ext cx="669631" cy="45456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53640926-AAD7-44D8-BBD7-CCE9431645EC}">
                    <a14:shadowObscured xmlns:a14="http://schemas.microsoft.com/office/drawing/2010/main"/>
                  </a:ext>
                </a:extLst>
              </p:spPr>
            </p:pic>
            <p:pic>
              <p:nvPicPr>
                <p:cNvPr id="13" name="Imagen 12">
                  <a:extLst>
                    <a:ext uri="{FF2B5EF4-FFF2-40B4-BE49-F238E27FC236}">
                      <a16:creationId xmlns:a16="http://schemas.microsoft.com/office/drawing/2014/main" id="{74B06491-8B5A-4858-8215-7B982AD5B9F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93909" y="5877615"/>
                  <a:ext cx="1105200" cy="288413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4" name="Imagen 13" descr="Pantheon Logo Download Vector">
                  <a:extLst>
                    <a:ext uri="{FF2B5EF4-FFF2-40B4-BE49-F238E27FC236}">
                      <a16:creationId xmlns:a16="http://schemas.microsoft.com/office/drawing/2014/main" id="{C317962D-51EB-4569-BECF-EB1BBCFCE9C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919431" y="5825403"/>
                  <a:ext cx="1053944" cy="347242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A15F74B5-20DB-42D0-BF5D-4CC3814CDB59}"/>
                  </a:ext>
                </a:extLst>
              </p:cNvPr>
              <p:cNvSpPr txBox="1"/>
              <p:nvPr/>
            </p:nvSpPr>
            <p:spPr>
              <a:xfrm>
                <a:off x="234347" y="4609366"/>
                <a:ext cx="5920740" cy="3238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sz="2800" b="1" dirty="0" err="1">
                    <a:latin typeface="+mn-lt"/>
                  </a:rPr>
                  <a:t>Tresnak</a:t>
                </a:r>
                <a:endParaRPr lang="es-ES" dirty="0"/>
              </a:p>
            </p:txBody>
          </p:sp>
        </p:grpSp>
        <p:pic>
          <p:nvPicPr>
            <p:cNvPr id="6" name="Picture 78">
              <a:extLst>
                <a:ext uri="{FF2B5EF4-FFF2-40B4-BE49-F238E27FC236}">
                  <a16:creationId xmlns:a16="http://schemas.microsoft.com/office/drawing/2014/main" id="{5875F35D-9BB7-4BF6-BB71-06EDC80019F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684" t="23400" r="7456" b="25407"/>
            <a:stretch/>
          </p:blipFill>
          <p:spPr bwMode="auto">
            <a:xfrm>
              <a:off x="3849536" y="4970010"/>
              <a:ext cx="900382" cy="3055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upo 14">
            <a:extLst>
              <a:ext uri="{FF2B5EF4-FFF2-40B4-BE49-F238E27FC236}">
                <a16:creationId xmlns:a16="http://schemas.microsoft.com/office/drawing/2014/main" id="{0FAEABBC-59D7-43AB-A00E-6EB9D56BC7A1}"/>
              </a:ext>
            </a:extLst>
          </p:cNvPr>
          <p:cNvGrpSpPr>
            <a:grpSpLocks noChangeAspect="1"/>
          </p:cNvGrpSpPr>
          <p:nvPr/>
        </p:nvGrpSpPr>
        <p:grpSpPr>
          <a:xfrm>
            <a:off x="1898223" y="1837848"/>
            <a:ext cx="8395554" cy="1498435"/>
            <a:chOff x="468630" y="6820623"/>
            <a:chExt cx="5920740" cy="1056732"/>
          </a:xfrm>
        </p:grpSpPr>
        <p:grpSp>
          <p:nvGrpSpPr>
            <p:cNvPr id="16" name="Grupo 15">
              <a:extLst>
                <a:ext uri="{FF2B5EF4-FFF2-40B4-BE49-F238E27FC236}">
                  <a16:creationId xmlns:a16="http://schemas.microsoft.com/office/drawing/2014/main" id="{1AFA2E81-B2F3-49A0-951A-240BC058392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93226" y="7308672"/>
              <a:ext cx="5607394" cy="568683"/>
              <a:chOff x="1095239" y="6922017"/>
              <a:chExt cx="4383414" cy="444551"/>
            </a:xfrm>
          </p:grpSpPr>
          <p:pic>
            <p:nvPicPr>
              <p:cNvPr id="18" name="Imagen 17" descr="Consejo General de Colegios de Ingeniería Informática de España (CCII) -  Alastria">
                <a:extLst>
                  <a:ext uri="{FF2B5EF4-FFF2-40B4-BE49-F238E27FC236}">
                    <a16:creationId xmlns:a16="http://schemas.microsoft.com/office/drawing/2014/main" id="{3846E02E-AA22-4674-BBD1-4B39711765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171417" y="6927148"/>
                <a:ext cx="1254125" cy="439420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19" name="Grupo 18">
                <a:extLst>
                  <a:ext uri="{FF2B5EF4-FFF2-40B4-BE49-F238E27FC236}">
                    <a16:creationId xmlns:a16="http://schemas.microsoft.com/office/drawing/2014/main" id="{963CD81B-8670-4AD0-90F5-C0CC18F1B41C}"/>
                  </a:ext>
                </a:extLst>
              </p:cNvPr>
              <p:cNvGrpSpPr/>
              <p:nvPr/>
            </p:nvGrpSpPr>
            <p:grpSpPr>
              <a:xfrm>
                <a:off x="1095239" y="6922017"/>
                <a:ext cx="4383414" cy="437515"/>
                <a:chOff x="1095239" y="6922017"/>
                <a:chExt cx="4383414" cy="437515"/>
              </a:xfrm>
            </p:grpSpPr>
            <p:pic>
              <p:nvPicPr>
                <p:cNvPr id="20" name="Imagen 19" descr="OpenUP HUB: una plataforma para todos interesados ​​en “ciencia abierta” |  Universo Abierto">
                  <a:extLst>
                    <a:ext uri="{FF2B5EF4-FFF2-40B4-BE49-F238E27FC236}">
                      <a16:creationId xmlns:a16="http://schemas.microsoft.com/office/drawing/2014/main" id="{EB170A17-1101-44A2-B228-4A94423DCF9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437" t="22716" r="6162" b="22008"/>
                <a:stretch/>
              </p:blipFill>
              <p:spPr bwMode="auto">
                <a:xfrm>
                  <a:off x="1095239" y="6995567"/>
                  <a:ext cx="918845" cy="32831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53640926-AAD7-44D8-BBD7-CCE9431645EC}">
                    <a14:shadowObscured xmlns:a14="http://schemas.microsoft.com/office/drawing/2010/main"/>
                  </a:ext>
                </a:extLst>
              </p:spPr>
            </p:pic>
            <p:pic>
              <p:nvPicPr>
                <p:cNvPr id="21" name="Imagen 20" descr="Logo UNE - Sercobe">
                  <a:extLst>
                    <a:ext uri="{FF2B5EF4-FFF2-40B4-BE49-F238E27FC236}">
                      <a16:creationId xmlns:a16="http://schemas.microsoft.com/office/drawing/2014/main" id="{D2A818DE-6BFE-4C75-93D5-5847D83333B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587915" y="6922017"/>
                  <a:ext cx="655955" cy="43751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22" name="Imagen 21" descr="La nueva versión del PMBOK está aquí ¿Cómo afecta a mi certificación? |  Netmind">
                  <a:extLst>
                    <a:ext uri="{FF2B5EF4-FFF2-40B4-BE49-F238E27FC236}">
                      <a16:creationId xmlns:a16="http://schemas.microsoft.com/office/drawing/2014/main" id="{322C71D3-9CFB-47E7-8B03-E7E3AA0CEDF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558538" y="6983612"/>
                  <a:ext cx="920115" cy="31432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sp>
          <p:nvSpPr>
            <p:cNvPr id="17" name="CuadroTexto 16">
              <a:extLst>
                <a:ext uri="{FF2B5EF4-FFF2-40B4-BE49-F238E27FC236}">
                  <a16:creationId xmlns:a16="http://schemas.microsoft.com/office/drawing/2014/main" id="{04EE74C0-170D-4F7C-AFE8-0F3692057E29}"/>
                </a:ext>
              </a:extLst>
            </p:cNvPr>
            <p:cNvSpPr txBox="1"/>
            <p:nvPr/>
          </p:nvSpPr>
          <p:spPr>
            <a:xfrm>
              <a:off x="468630" y="6820623"/>
              <a:ext cx="5920740" cy="3738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2800" b="1" dirty="0" err="1"/>
                <a:t>Metodologia</a:t>
              </a:r>
              <a:r>
                <a:rPr lang="es-ES" sz="2800" b="1" dirty="0"/>
                <a:t> eta </a:t>
              </a:r>
              <a:r>
                <a:rPr lang="es-ES" sz="2800" b="1" dirty="0" err="1"/>
                <a:t>arauak</a:t>
              </a:r>
              <a:endParaRPr lang="es-ES" sz="2800" dirty="0"/>
            </a:p>
          </p:txBody>
        </p:sp>
      </p:grpSp>
      <p:graphicFrame>
        <p:nvGraphicFramePr>
          <p:cNvPr id="23" name="Marcador de contenido 9">
            <a:extLst>
              <a:ext uri="{FF2B5EF4-FFF2-40B4-BE49-F238E27FC236}">
                <a16:creationId xmlns:a16="http://schemas.microsoft.com/office/drawing/2014/main" id="{F3CEBB39-61C8-43F6-A3C0-3FDD4DD69E9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08357908"/>
              </p:ext>
            </p:extLst>
          </p:nvPr>
        </p:nvGraphicFramePr>
        <p:xfrm>
          <a:off x="7256756" y="275717"/>
          <a:ext cx="5109838" cy="1325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</p:spTree>
    <p:extLst>
      <p:ext uri="{BB962C8B-B14F-4D97-AF65-F5344CB8AC3E}">
        <p14:creationId xmlns:p14="http://schemas.microsoft.com/office/powerpoint/2010/main" val="37768259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E672AC6-83BD-4095-8D5C-AF6624D5B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s-ES" dirty="0"/>
              <a:t>6. </a:t>
            </a:r>
            <a:r>
              <a:rPr lang="es-ES" dirty="0" err="1"/>
              <a:t>Hasierako</a:t>
            </a:r>
            <a:r>
              <a:rPr lang="es-ES" dirty="0"/>
              <a:t> </a:t>
            </a:r>
            <a:r>
              <a:rPr lang="es-ES" dirty="0" err="1"/>
              <a:t>Betekizunak</a:t>
            </a:r>
            <a:br>
              <a:rPr lang="es-ES" dirty="0"/>
            </a:br>
            <a:r>
              <a:rPr lang="es-ES" sz="3200" dirty="0" err="1"/>
              <a:t>Betekizun</a:t>
            </a:r>
            <a:r>
              <a:rPr lang="es-ES" sz="3200" dirty="0"/>
              <a:t> </a:t>
            </a:r>
            <a:r>
              <a:rPr lang="es-ES" sz="3200" dirty="0" err="1"/>
              <a:t>Funtzionalak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1D4D54C-568D-4625-9EDF-754ECF14837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s-ES" dirty="0" err="1"/>
              <a:t>Garapeneko</a:t>
            </a:r>
            <a:r>
              <a:rPr lang="es-ES" dirty="0"/>
              <a:t> </a:t>
            </a:r>
            <a:r>
              <a:rPr lang="es-ES" dirty="0" err="1"/>
              <a:t>prozesuen</a:t>
            </a:r>
            <a:r>
              <a:rPr lang="es-ES" dirty="0"/>
              <a:t> </a:t>
            </a:r>
            <a:r>
              <a:rPr lang="es-ES" dirty="0" err="1"/>
              <a:t>definizioa</a:t>
            </a:r>
            <a:endParaRPr lang="es-ES" dirty="0"/>
          </a:p>
          <a:p>
            <a:pPr lvl="1"/>
            <a:r>
              <a:rPr lang="es-ES" dirty="0" err="1"/>
              <a:t>Metaeredua</a:t>
            </a:r>
            <a:endParaRPr lang="es-ES" dirty="0"/>
          </a:p>
          <a:p>
            <a:pPr lvl="1"/>
            <a:r>
              <a:rPr lang="es-ES" dirty="0" err="1"/>
              <a:t>Ereduak</a:t>
            </a:r>
            <a:endParaRPr lang="es-ES" dirty="0"/>
          </a:p>
          <a:p>
            <a:pPr lvl="1"/>
            <a:endParaRPr lang="es-ES" dirty="0"/>
          </a:p>
          <a:p>
            <a:r>
              <a:rPr lang="es-ES" dirty="0" err="1"/>
              <a:t>Editoreak</a:t>
            </a:r>
            <a:endParaRPr lang="es-ES" dirty="0"/>
          </a:p>
          <a:p>
            <a:pPr lvl="1"/>
            <a:r>
              <a:rPr lang="es-ES" dirty="0"/>
              <a:t>Editore </a:t>
            </a:r>
            <a:r>
              <a:rPr lang="es-ES" dirty="0" err="1"/>
              <a:t>Grafikoa</a:t>
            </a:r>
            <a:endParaRPr lang="es-ES" dirty="0"/>
          </a:p>
          <a:p>
            <a:pPr lvl="1"/>
            <a:r>
              <a:rPr lang="es-ES" dirty="0" err="1"/>
              <a:t>Testu</a:t>
            </a:r>
            <a:r>
              <a:rPr lang="es-ES" dirty="0"/>
              <a:t> </a:t>
            </a:r>
            <a:r>
              <a:rPr lang="es-ES" dirty="0" err="1"/>
              <a:t>Editorea</a:t>
            </a:r>
            <a:endParaRPr lang="es-ES" dirty="0"/>
          </a:p>
          <a:p>
            <a:endParaRPr lang="es-ES" dirty="0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6E3ED15A-9984-4C8B-B67B-8C5BE7E412F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s-ES" dirty="0" err="1"/>
              <a:t>Datu-basea</a:t>
            </a:r>
            <a:endParaRPr lang="es-ES" dirty="0"/>
          </a:p>
          <a:p>
            <a:pPr lvl="1"/>
            <a:r>
              <a:rPr lang="es-ES" dirty="0" err="1"/>
              <a:t>Datu-basea</a:t>
            </a:r>
            <a:r>
              <a:rPr lang="es-ES" dirty="0"/>
              <a:t> </a:t>
            </a:r>
            <a:r>
              <a:rPr lang="es-ES" dirty="0" err="1"/>
              <a:t>definitu</a:t>
            </a:r>
            <a:r>
              <a:rPr lang="es-ES" dirty="0"/>
              <a:t>.</a:t>
            </a:r>
          </a:p>
          <a:p>
            <a:pPr lvl="1"/>
            <a:r>
              <a:rPr lang="es-ES" dirty="0" err="1"/>
              <a:t>Datu-basean</a:t>
            </a:r>
            <a:r>
              <a:rPr lang="es-ES" dirty="0"/>
              <a:t> </a:t>
            </a:r>
            <a:r>
              <a:rPr lang="es-ES" dirty="0" err="1"/>
              <a:t>datuak</a:t>
            </a:r>
            <a:r>
              <a:rPr lang="es-ES" dirty="0"/>
              <a:t> gorde.</a:t>
            </a:r>
          </a:p>
          <a:p>
            <a:pPr lvl="1"/>
            <a:endParaRPr lang="es-ES" dirty="0"/>
          </a:p>
          <a:p>
            <a:r>
              <a:rPr lang="es-ES" dirty="0" err="1"/>
              <a:t>Prozesuaren</a:t>
            </a:r>
            <a:r>
              <a:rPr lang="es-ES" dirty="0"/>
              <a:t> </a:t>
            </a:r>
            <a:r>
              <a:rPr lang="es-ES" dirty="0" err="1"/>
              <a:t>webgunea</a:t>
            </a:r>
            <a:endParaRPr lang="es-ES" dirty="0"/>
          </a:p>
          <a:p>
            <a:pPr lvl="1"/>
            <a:r>
              <a:rPr lang="es-ES" dirty="0"/>
              <a:t>Web </a:t>
            </a:r>
            <a:r>
              <a:rPr lang="es-ES" dirty="0" err="1"/>
              <a:t>interfazea</a:t>
            </a:r>
            <a:r>
              <a:rPr lang="es-ES" dirty="0"/>
              <a:t> </a:t>
            </a:r>
            <a:r>
              <a:rPr lang="es-ES" dirty="0" err="1"/>
              <a:t>garatu</a:t>
            </a:r>
            <a:endParaRPr lang="es-ES" dirty="0"/>
          </a:p>
          <a:p>
            <a:pPr lvl="1"/>
            <a:r>
              <a:rPr lang="es-ES" dirty="0"/>
              <a:t>Web </a:t>
            </a:r>
            <a:r>
              <a:rPr lang="es-ES" dirty="0" err="1"/>
              <a:t>kodea</a:t>
            </a:r>
            <a:r>
              <a:rPr lang="es-ES" dirty="0"/>
              <a:t> </a:t>
            </a:r>
            <a:r>
              <a:rPr lang="es-ES" dirty="0" err="1"/>
              <a:t>garatu</a:t>
            </a:r>
            <a:endParaRPr lang="es-ES" dirty="0"/>
          </a:p>
          <a:p>
            <a:pPr lvl="1"/>
            <a:r>
              <a:rPr lang="es-ES" dirty="0" err="1"/>
              <a:t>Zerbitzaria</a:t>
            </a:r>
            <a:endParaRPr lang="es-ES" dirty="0"/>
          </a:p>
          <a:p>
            <a:endParaRPr lang="es-ES" dirty="0"/>
          </a:p>
        </p:txBody>
      </p:sp>
      <p:pic>
        <p:nvPicPr>
          <p:cNvPr id="5" name="Picture 6" descr="Free Png Website Icons Web Icon - free transparent png images - pngaaa.com">
            <a:extLst>
              <a:ext uri="{FF2B5EF4-FFF2-40B4-BE49-F238E27FC236}">
                <a16:creationId xmlns:a16="http://schemas.microsoft.com/office/drawing/2014/main" id="{4D6A95C3-D7B3-4BBB-A27E-17E616446A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8524" y="4891843"/>
            <a:ext cx="1001446" cy="1072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3FB54F5A-8CE1-4C18-96B1-64B74F1F57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1578" y="2556534"/>
            <a:ext cx="1072712" cy="1072712"/>
          </a:xfrm>
          <a:prstGeom prst="rect">
            <a:avLst/>
          </a:prstGeom>
        </p:spPr>
      </p:pic>
      <p:pic>
        <p:nvPicPr>
          <p:cNvPr id="5124" name="Picture 4" descr="Edit Free Icon of Mini Icon Set General">
            <a:extLst>
              <a:ext uri="{FF2B5EF4-FFF2-40B4-BE49-F238E27FC236}">
                <a16:creationId xmlns:a16="http://schemas.microsoft.com/office/drawing/2014/main" id="{421820F8-53A2-4DB8-8E29-6996916086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4715" y="4579254"/>
            <a:ext cx="1072713" cy="107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Office, database Free Icon of Super Flat Remix V1.08">
            <a:extLst>
              <a:ext uri="{FF2B5EF4-FFF2-40B4-BE49-F238E27FC236}">
                <a16:creationId xmlns:a16="http://schemas.microsoft.com/office/drawing/2014/main" id="{009475F5-4504-450B-93D3-5D4953C50E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967" y="2255657"/>
            <a:ext cx="913433" cy="913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9" name="Marcador de contenido 9">
            <a:extLst>
              <a:ext uri="{FF2B5EF4-FFF2-40B4-BE49-F238E27FC236}">
                <a16:creationId xmlns:a16="http://schemas.microsoft.com/office/drawing/2014/main" id="{B3270A09-D417-4149-AD1A-3E887D91E69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93976928"/>
              </p:ext>
            </p:extLst>
          </p:nvPr>
        </p:nvGraphicFramePr>
        <p:xfrm>
          <a:off x="7256756" y="275717"/>
          <a:ext cx="5109838" cy="1325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38953318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B6EC05-34E8-437F-A673-F9DA5BCE3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s-ES" dirty="0"/>
              <a:t>6. </a:t>
            </a:r>
            <a:r>
              <a:rPr lang="es-ES" dirty="0" err="1"/>
              <a:t>Hasierako</a:t>
            </a:r>
            <a:r>
              <a:rPr lang="es-ES" dirty="0"/>
              <a:t> </a:t>
            </a:r>
            <a:r>
              <a:rPr lang="es-ES" dirty="0" err="1"/>
              <a:t>Betekizunak</a:t>
            </a:r>
            <a:br>
              <a:rPr lang="es-ES" dirty="0"/>
            </a:br>
            <a:r>
              <a:rPr lang="es-ES" sz="3200" dirty="0" err="1"/>
              <a:t>Betekizun</a:t>
            </a:r>
            <a:r>
              <a:rPr lang="es-ES" sz="3200" dirty="0"/>
              <a:t> Ez-</a:t>
            </a:r>
            <a:r>
              <a:rPr lang="es-ES" sz="3200" dirty="0" err="1"/>
              <a:t>Funtzionalak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334B3F8-E97F-4333-A8C0-14A0A602F9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1200"/>
              </a:spcAft>
            </a:pPr>
            <a:r>
              <a:rPr lang="es-ES" dirty="0"/>
              <a:t>CCII-N2016-02</a:t>
            </a:r>
          </a:p>
          <a:p>
            <a:pPr>
              <a:spcAft>
                <a:spcPts val="1200"/>
              </a:spcAft>
            </a:pPr>
            <a:r>
              <a:rPr lang="es-ES" dirty="0" err="1"/>
              <a:t>OpenUP</a:t>
            </a:r>
            <a:endParaRPr lang="es-ES" dirty="0"/>
          </a:p>
          <a:p>
            <a:pPr>
              <a:spcAft>
                <a:spcPts val="1200"/>
              </a:spcAft>
            </a:pPr>
            <a:r>
              <a:rPr lang="es-ES" dirty="0" err="1"/>
              <a:t>Estandarrak</a:t>
            </a:r>
            <a:endParaRPr lang="es-ES" dirty="0"/>
          </a:p>
          <a:p>
            <a:pPr>
              <a:spcAft>
                <a:spcPts val="1200"/>
              </a:spcAft>
            </a:pPr>
            <a:r>
              <a:rPr lang="es-ES" dirty="0" err="1"/>
              <a:t>Soluzio</a:t>
            </a:r>
            <a:r>
              <a:rPr lang="es-ES" dirty="0"/>
              <a:t> </a:t>
            </a:r>
            <a:r>
              <a:rPr lang="es-ES" dirty="0" err="1"/>
              <a:t>malgua</a:t>
            </a:r>
            <a:endParaRPr lang="es-ES" dirty="0"/>
          </a:p>
          <a:p>
            <a:pPr>
              <a:spcAft>
                <a:spcPts val="1200"/>
              </a:spcAft>
            </a:pPr>
            <a:r>
              <a:rPr lang="es-ES" dirty="0"/>
              <a:t>Tresna </a:t>
            </a:r>
            <a:r>
              <a:rPr lang="es-ES" dirty="0" err="1"/>
              <a:t>doakoak</a:t>
            </a:r>
            <a:r>
              <a:rPr lang="es-ES" dirty="0"/>
              <a:t> eta </a:t>
            </a:r>
            <a:r>
              <a:rPr lang="es-ES" dirty="0" err="1"/>
              <a:t>libreak</a:t>
            </a:r>
            <a:endParaRPr lang="es-ES" dirty="0"/>
          </a:p>
          <a:p>
            <a:pPr>
              <a:spcAft>
                <a:spcPts val="1200"/>
              </a:spcAft>
            </a:pPr>
            <a:r>
              <a:rPr lang="es-ES" dirty="0" err="1"/>
              <a:t>Dokumentazioa</a:t>
            </a:r>
            <a:r>
              <a:rPr lang="es-ES" dirty="0"/>
              <a:t> eta </a:t>
            </a:r>
            <a:r>
              <a:rPr lang="es-ES" dirty="0" err="1"/>
              <a:t>eskuliburuak</a:t>
            </a:r>
            <a:endParaRPr lang="es-E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6A92F0D-CF1C-4910-9E05-66F6FF62DC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r="3073" b="50000"/>
          <a:stretch/>
        </p:blipFill>
        <p:spPr>
          <a:xfrm>
            <a:off x="4882809" y="1758157"/>
            <a:ext cx="2658894" cy="1657350"/>
          </a:xfrm>
          <a:prstGeom prst="rect">
            <a:avLst/>
          </a:prstGeom>
        </p:spPr>
      </p:pic>
      <p:pic>
        <p:nvPicPr>
          <p:cNvPr id="6146" name="Picture 2" descr="Documentation - Free education icons">
            <a:extLst>
              <a:ext uri="{FF2B5EF4-FFF2-40B4-BE49-F238E27FC236}">
                <a16:creationId xmlns:a16="http://schemas.microsoft.com/office/drawing/2014/main" id="{9ABE0EF4-BD39-49CC-BB76-9BA62E47CF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2758" y="3789910"/>
            <a:ext cx="1211042" cy="1211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Open Source Logo Vector (.AI) Free Download">
            <a:extLst>
              <a:ext uri="{FF2B5EF4-FFF2-40B4-BE49-F238E27FC236}">
                <a16:creationId xmlns:a16="http://schemas.microsoft.com/office/drawing/2014/main" id="{1572FB5E-F3CF-46B3-ABB0-E28744448A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6251" y="3812163"/>
            <a:ext cx="1408187" cy="1211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n 6" descr="OpenUP HUB: una plataforma para todos interesados ​​en “ciencia abierta” |  Universo Abierto">
            <a:extLst>
              <a:ext uri="{FF2B5EF4-FFF2-40B4-BE49-F238E27FC236}">
                <a16:creationId xmlns:a16="http://schemas.microsoft.com/office/drawing/2014/main" id="{4F45D13B-3607-4234-8742-E438F296A2B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37" t="22716" r="6162" b="22008"/>
          <a:stretch/>
        </p:blipFill>
        <p:spPr bwMode="auto">
          <a:xfrm>
            <a:off x="8388874" y="2972193"/>
            <a:ext cx="1666726" cy="595533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28" name="Picture 4" descr="STANDARDS Line Icon Royalty Free Cliparts, Vectors, And Stock Illustration.  Image 66459645.">
            <a:extLst>
              <a:ext uri="{FF2B5EF4-FFF2-40B4-BE49-F238E27FC236}">
                <a16:creationId xmlns:a16="http://schemas.microsoft.com/office/drawing/2014/main" id="{73CFEA52-D0F6-4ECE-8D6E-351A29F54E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73" r="16775"/>
          <a:stretch/>
        </p:blipFill>
        <p:spPr bwMode="auto">
          <a:xfrm>
            <a:off x="6563343" y="3482975"/>
            <a:ext cx="1330800" cy="2002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n 8" descr="Consejo General de Colegios de Ingeniería Informática de España (CCII) -  Alastria">
            <a:extLst>
              <a:ext uri="{FF2B5EF4-FFF2-40B4-BE49-F238E27FC236}">
                <a16:creationId xmlns:a16="http://schemas.microsoft.com/office/drawing/2014/main" id="{D22C3272-0B17-4DA9-A9B2-94EADDBC26F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2163" y="1930676"/>
            <a:ext cx="2274902" cy="79708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3" name="Marcador de contenido 9">
            <a:extLst>
              <a:ext uri="{FF2B5EF4-FFF2-40B4-BE49-F238E27FC236}">
                <a16:creationId xmlns:a16="http://schemas.microsoft.com/office/drawing/2014/main" id="{46647089-5100-47D7-8BEB-3EEA93DDE9E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03584575"/>
              </p:ext>
            </p:extLst>
          </p:nvPr>
        </p:nvGraphicFramePr>
        <p:xfrm>
          <a:off x="7256756" y="275717"/>
          <a:ext cx="5109838" cy="1325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34331054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8FC87E-4B3F-49BE-A0DE-68A5853B7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s-ES" dirty="0"/>
              <a:t>7. </a:t>
            </a:r>
            <a:r>
              <a:rPr lang="es-ES" dirty="0" err="1"/>
              <a:t>Irismena</a:t>
            </a:r>
            <a:endParaRPr lang="es-E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EB5EB40-5749-4CDB-AE0C-8D03C4805E6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1184" y="1892856"/>
            <a:ext cx="6811507" cy="2074793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Cerrar llave 4">
            <a:extLst>
              <a:ext uri="{FF2B5EF4-FFF2-40B4-BE49-F238E27FC236}">
                <a16:creationId xmlns:a16="http://schemas.microsoft.com/office/drawing/2014/main" id="{2F04BB31-56A6-4080-A73F-DB4D402DCA76}"/>
              </a:ext>
            </a:extLst>
          </p:cNvPr>
          <p:cNvSpPr/>
          <p:nvPr/>
        </p:nvSpPr>
        <p:spPr>
          <a:xfrm rot="5400000">
            <a:off x="4265399" y="2483434"/>
            <a:ext cx="437322" cy="3405753"/>
          </a:xfrm>
          <a:prstGeom prst="rightBrace">
            <a:avLst/>
          </a:prstGeom>
          <a:noFill/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Cerrar llave 5">
            <a:extLst>
              <a:ext uri="{FF2B5EF4-FFF2-40B4-BE49-F238E27FC236}">
                <a16:creationId xmlns:a16="http://schemas.microsoft.com/office/drawing/2014/main" id="{79392F5A-CD34-4789-AE46-0DCC428950A2}"/>
              </a:ext>
            </a:extLst>
          </p:cNvPr>
          <p:cNvSpPr/>
          <p:nvPr/>
        </p:nvSpPr>
        <p:spPr>
          <a:xfrm rot="5400000">
            <a:off x="7671153" y="2520763"/>
            <a:ext cx="437322" cy="3344640"/>
          </a:xfrm>
          <a:prstGeom prst="rightBrace">
            <a:avLst/>
          </a:prstGeom>
          <a:noFill/>
          <a:ln w="2222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407E918B-CCE3-4C44-AB98-B135CC6A8DE5}"/>
              </a:ext>
            </a:extLst>
          </p:cNvPr>
          <p:cNvSpPr txBox="1"/>
          <p:nvPr/>
        </p:nvSpPr>
        <p:spPr>
          <a:xfrm>
            <a:off x="2623576" y="4541947"/>
            <a:ext cx="372096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s-ES" sz="2000" dirty="0" err="1"/>
              <a:t>ProMeta</a:t>
            </a:r>
            <a:r>
              <a:rPr lang="es-ES" sz="2000" dirty="0"/>
              <a:t> </a:t>
            </a:r>
            <a:r>
              <a:rPr lang="es-ES" sz="2000" dirty="0" err="1"/>
              <a:t>sistemaren</a:t>
            </a:r>
            <a:r>
              <a:rPr lang="es-ES" sz="2000" dirty="0"/>
              <a:t> </a:t>
            </a:r>
            <a:r>
              <a:rPr lang="es-ES" sz="2000" dirty="0" err="1"/>
              <a:t>prototipoak</a:t>
            </a:r>
            <a:endParaRPr lang="es-ES" sz="2000" dirty="0"/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s-ES" sz="2000" dirty="0"/>
              <a:t>Memoria eta </a:t>
            </a:r>
            <a:r>
              <a:rPr lang="es-ES" sz="2000" dirty="0" err="1"/>
              <a:t>eranskinak</a:t>
            </a:r>
            <a:endParaRPr lang="es-ES" sz="2000" dirty="0"/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s-ES" sz="2000" dirty="0" err="1"/>
              <a:t>Posterra</a:t>
            </a:r>
            <a:endParaRPr lang="es-ES" sz="2000" dirty="0"/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s-ES" sz="2000" dirty="0" err="1"/>
              <a:t>Proiektuaren</a:t>
            </a:r>
            <a:r>
              <a:rPr lang="es-ES" sz="2000" dirty="0"/>
              <a:t> </a:t>
            </a:r>
            <a:r>
              <a:rPr lang="es-ES" sz="2000" dirty="0" err="1"/>
              <a:t>webgunea</a:t>
            </a:r>
            <a:endParaRPr lang="es-ES" sz="2000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3785F64D-C730-471D-B68C-792F31845084}"/>
              </a:ext>
            </a:extLst>
          </p:cNvPr>
          <p:cNvSpPr txBox="1"/>
          <p:nvPr/>
        </p:nvSpPr>
        <p:spPr>
          <a:xfrm>
            <a:off x="6217494" y="4553883"/>
            <a:ext cx="408039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s-ES" sz="2000" dirty="0" err="1">
                <a:solidFill>
                  <a:srgbClr val="002060"/>
                </a:solidFill>
              </a:rPr>
              <a:t>Bezeroarentzat</a:t>
            </a:r>
            <a:r>
              <a:rPr lang="es-ES" sz="2000" dirty="0">
                <a:solidFill>
                  <a:srgbClr val="002060"/>
                </a:solidFill>
              </a:rPr>
              <a:t> </a:t>
            </a:r>
            <a:r>
              <a:rPr lang="es-ES" sz="2000" dirty="0" err="1">
                <a:solidFill>
                  <a:srgbClr val="002060"/>
                </a:solidFill>
              </a:rPr>
              <a:t>prestatutako</a:t>
            </a:r>
            <a:r>
              <a:rPr lang="es-ES" sz="2000" dirty="0">
                <a:solidFill>
                  <a:srgbClr val="002060"/>
                </a:solidFill>
              </a:rPr>
              <a:t> </a:t>
            </a:r>
            <a:r>
              <a:rPr lang="es-ES" sz="2000" dirty="0" err="1">
                <a:solidFill>
                  <a:srgbClr val="002060"/>
                </a:solidFill>
              </a:rPr>
              <a:t>barne</a:t>
            </a:r>
            <a:r>
              <a:rPr lang="es-ES" sz="2000" dirty="0">
                <a:solidFill>
                  <a:srgbClr val="002060"/>
                </a:solidFill>
              </a:rPr>
              <a:t> </a:t>
            </a:r>
            <a:r>
              <a:rPr lang="es-ES" sz="2000" dirty="0" err="1">
                <a:solidFill>
                  <a:srgbClr val="002060"/>
                </a:solidFill>
              </a:rPr>
              <a:t>kudeaketa</a:t>
            </a:r>
            <a:endParaRPr lang="es-ES" sz="2000" dirty="0">
              <a:solidFill>
                <a:srgbClr val="002060"/>
              </a:solidFill>
            </a:endParaRP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s-ES" sz="2000" dirty="0" err="1">
                <a:solidFill>
                  <a:srgbClr val="002060"/>
                </a:solidFill>
              </a:rPr>
              <a:t>Arriskuen</a:t>
            </a:r>
            <a:r>
              <a:rPr lang="es-ES" sz="2000" dirty="0">
                <a:solidFill>
                  <a:srgbClr val="002060"/>
                </a:solidFill>
              </a:rPr>
              <a:t> </a:t>
            </a:r>
            <a:r>
              <a:rPr lang="es-ES" sz="2000" dirty="0" err="1">
                <a:solidFill>
                  <a:srgbClr val="002060"/>
                </a:solidFill>
              </a:rPr>
              <a:t>analisia</a:t>
            </a:r>
            <a:endParaRPr lang="es-ES" sz="2000" dirty="0">
              <a:solidFill>
                <a:srgbClr val="002060"/>
              </a:solidFill>
            </a:endParaRP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s-ES" sz="2000" dirty="0" err="1">
                <a:solidFill>
                  <a:srgbClr val="002060"/>
                </a:solidFill>
              </a:rPr>
              <a:t>Antolaketa</a:t>
            </a:r>
            <a:r>
              <a:rPr lang="es-ES" sz="2000" dirty="0">
                <a:solidFill>
                  <a:srgbClr val="002060"/>
                </a:solidFill>
              </a:rPr>
              <a:t> eta </a:t>
            </a:r>
            <a:r>
              <a:rPr lang="es-ES" sz="2000" dirty="0" err="1">
                <a:solidFill>
                  <a:srgbClr val="002060"/>
                </a:solidFill>
              </a:rPr>
              <a:t>kudeaketa</a:t>
            </a:r>
            <a:endParaRPr lang="es-ES" sz="2000" dirty="0">
              <a:solidFill>
                <a:srgbClr val="002060"/>
              </a:solidFill>
            </a:endParaRP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s-ES" sz="2000" dirty="0" err="1">
                <a:solidFill>
                  <a:srgbClr val="002060"/>
                </a:solidFill>
              </a:rPr>
              <a:t>Denboraren</a:t>
            </a:r>
            <a:r>
              <a:rPr lang="es-ES" sz="2000" dirty="0">
                <a:solidFill>
                  <a:srgbClr val="002060"/>
                </a:solidFill>
              </a:rPr>
              <a:t> </a:t>
            </a:r>
            <a:r>
              <a:rPr lang="es-ES" sz="2000" dirty="0" err="1">
                <a:solidFill>
                  <a:srgbClr val="002060"/>
                </a:solidFill>
              </a:rPr>
              <a:t>planifikazioa</a:t>
            </a:r>
            <a:endParaRPr lang="es-ES" sz="2000" dirty="0">
              <a:solidFill>
                <a:srgbClr val="002060"/>
              </a:solidFill>
            </a:endParaRP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s-ES" sz="2000" dirty="0" err="1">
                <a:solidFill>
                  <a:srgbClr val="002060"/>
                </a:solidFill>
              </a:rPr>
              <a:t>Aurrekontua</a:t>
            </a:r>
            <a:endParaRPr lang="es-ES" sz="2000" dirty="0">
              <a:solidFill>
                <a:srgbClr val="002060"/>
              </a:solidFill>
            </a:endParaRPr>
          </a:p>
        </p:txBody>
      </p:sp>
      <p:graphicFrame>
        <p:nvGraphicFramePr>
          <p:cNvPr id="9" name="Marcador de contenido 9">
            <a:extLst>
              <a:ext uri="{FF2B5EF4-FFF2-40B4-BE49-F238E27FC236}">
                <a16:creationId xmlns:a16="http://schemas.microsoft.com/office/drawing/2014/main" id="{5888BC7C-B495-4D8A-A9E6-755B5F40DB5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21556083"/>
              </p:ext>
            </p:extLst>
          </p:nvPr>
        </p:nvGraphicFramePr>
        <p:xfrm>
          <a:off x="7256756" y="275717"/>
          <a:ext cx="5109838" cy="1325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6190476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191E8E-8512-46CE-A43E-4E793AB0C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s-ES" dirty="0"/>
              <a:t>8. </a:t>
            </a:r>
            <a:r>
              <a:rPr lang="es-ES" dirty="0" err="1"/>
              <a:t>Hipotesiak</a:t>
            </a:r>
            <a:r>
              <a:rPr lang="es-ES" dirty="0"/>
              <a:t> eta </a:t>
            </a:r>
            <a:r>
              <a:rPr lang="es-ES" dirty="0" err="1"/>
              <a:t>Murritapenak</a:t>
            </a:r>
            <a:endParaRPr lang="es-ES" dirty="0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9DEEECA0-8A92-4139-B393-746D00946A4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b="1" dirty="0" err="1"/>
              <a:t>Hipotesiak</a:t>
            </a:r>
            <a:endParaRPr lang="es-ES" b="1" dirty="0"/>
          </a:p>
          <a:p>
            <a:pPr>
              <a:spcAft>
                <a:spcPts val="600"/>
              </a:spcAft>
            </a:pPr>
            <a:r>
              <a:rPr lang="es-ES" dirty="0" err="1"/>
              <a:t>Metaereduen</a:t>
            </a:r>
            <a:r>
              <a:rPr lang="es-ES" dirty="0"/>
              <a:t> </a:t>
            </a:r>
            <a:r>
              <a:rPr lang="es-ES" dirty="0" err="1"/>
              <a:t>malgutasuna</a:t>
            </a:r>
            <a:endParaRPr lang="es-ES" dirty="0"/>
          </a:p>
          <a:p>
            <a:pPr>
              <a:spcAft>
                <a:spcPts val="600"/>
              </a:spcAft>
            </a:pPr>
            <a:r>
              <a:rPr lang="es-ES" dirty="0" err="1"/>
              <a:t>Prozesuaren</a:t>
            </a:r>
            <a:r>
              <a:rPr lang="es-ES" dirty="0"/>
              <a:t> </a:t>
            </a:r>
            <a:r>
              <a:rPr lang="es-ES" dirty="0" err="1"/>
              <a:t>aldagarritasuna</a:t>
            </a:r>
            <a:endParaRPr lang="es-ES" dirty="0"/>
          </a:p>
          <a:p>
            <a:pPr>
              <a:spcAft>
                <a:spcPts val="600"/>
              </a:spcAft>
            </a:pPr>
            <a:r>
              <a:rPr lang="es-ES" dirty="0"/>
              <a:t>CMS	 </a:t>
            </a:r>
            <a:r>
              <a:rPr lang="es-ES" dirty="0" err="1"/>
              <a:t>erabilera</a:t>
            </a:r>
            <a:r>
              <a:rPr lang="es-ES" dirty="0"/>
              <a:t> </a:t>
            </a:r>
            <a:r>
              <a:rPr lang="es-ES" dirty="0" err="1"/>
              <a:t>onuragarria</a:t>
            </a:r>
            <a:endParaRPr lang="es-ES" dirty="0"/>
          </a:p>
          <a:p>
            <a:pPr>
              <a:spcAft>
                <a:spcPts val="600"/>
              </a:spcAft>
            </a:pPr>
            <a:r>
              <a:rPr lang="es-ES" dirty="0" err="1"/>
              <a:t>Datu</a:t>
            </a:r>
            <a:r>
              <a:rPr lang="es-ES" dirty="0"/>
              <a:t>-base </a:t>
            </a:r>
            <a:r>
              <a:rPr lang="es-ES" dirty="0" err="1"/>
              <a:t>erlazionala</a:t>
            </a:r>
            <a:r>
              <a:rPr lang="es-ES" dirty="0"/>
              <a:t> </a:t>
            </a:r>
            <a:r>
              <a:rPr lang="es-ES" dirty="0" err="1"/>
              <a:t>egokia</a:t>
            </a:r>
            <a:endParaRPr lang="es-ES" dirty="0"/>
          </a:p>
          <a:p>
            <a:pPr>
              <a:spcAft>
                <a:spcPts val="600"/>
              </a:spcAft>
            </a:pPr>
            <a:r>
              <a:rPr lang="es-ES" dirty="0" err="1"/>
              <a:t>Garapen</a:t>
            </a:r>
            <a:r>
              <a:rPr lang="es-ES" dirty="0"/>
              <a:t> </a:t>
            </a:r>
            <a:r>
              <a:rPr lang="es-ES" dirty="0" err="1"/>
              <a:t>iteratiboa</a:t>
            </a:r>
            <a:endParaRPr lang="es-ES" dirty="0"/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7488EC6F-75A5-4068-9432-13983C5DDD5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b="1" dirty="0" err="1"/>
              <a:t>Murriztapenak</a:t>
            </a:r>
            <a:endParaRPr lang="es-ES" b="1" dirty="0"/>
          </a:p>
          <a:p>
            <a:pPr>
              <a:spcAft>
                <a:spcPts val="600"/>
              </a:spcAft>
            </a:pPr>
            <a:r>
              <a:rPr lang="es-ES" dirty="0" err="1"/>
              <a:t>Kostua</a:t>
            </a:r>
            <a:endParaRPr lang="es-ES" dirty="0"/>
          </a:p>
          <a:p>
            <a:pPr>
              <a:spcAft>
                <a:spcPts val="600"/>
              </a:spcAft>
            </a:pPr>
            <a:r>
              <a:rPr lang="es-ES" dirty="0" err="1"/>
              <a:t>Denbora</a:t>
            </a:r>
            <a:endParaRPr lang="es-ES" dirty="0"/>
          </a:p>
          <a:p>
            <a:pPr>
              <a:spcAft>
                <a:spcPts val="600"/>
              </a:spcAft>
            </a:pPr>
            <a:r>
              <a:rPr lang="es-ES" dirty="0" err="1"/>
              <a:t>Kalitatea</a:t>
            </a:r>
            <a:endParaRPr lang="es-ES" dirty="0"/>
          </a:p>
        </p:txBody>
      </p:sp>
      <p:pic>
        <p:nvPicPr>
          <p:cNvPr id="2050" name="Picture 2" descr="Área de resultados aceptables. Coste, tiempo y calidad">
            <a:extLst>
              <a:ext uri="{FF2B5EF4-FFF2-40B4-BE49-F238E27FC236}">
                <a16:creationId xmlns:a16="http://schemas.microsoft.com/office/drawing/2014/main" id="{7FA72179-8191-4114-A5CF-8C2D58F400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71" r="7560"/>
          <a:stretch/>
        </p:blipFill>
        <p:spPr bwMode="auto">
          <a:xfrm>
            <a:off x="8743544" y="1997374"/>
            <a:ext cx="3270243" cy="2963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Marcador de contenido 9">
            <a:extLst>
              <a:ext uri="{FF2B5EF4-FFF2-40B4-BE49-F238E27FC236}">
                <a16:creationId xmlns:a16="http://schemas.microsoft.com/office/drawing/2014/main" id="{09646D80-AC35-49DB-8E30-E1BE41E4BE3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4497890"/>
              </p:ext>
            </p:extLst>
          </p:nvPr>
        </p:nvGraphicFramePr>
        <p:xfrm>
          <a:off x="7256756" y="275717"/>
          <a:ext cx="5181600" cy="1325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1144731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F5B9AED-D427-4039-B890-7C86A8B5F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s-ES" dirty="0"/>
              <a:t>9. </a:t>
            </a:r>
            <a:r>
              <a:rPr lang="es-ES" dirty="0" err="1"/>
              <a:t>Aukeren</a:t>
            </a:r>
            <a:r>
              <a:rPr lang="es-ES" dirty="0"/>
              <a:t> </a:t>
            </a:r>
            <a:r>
              <a:rPr lang="es-ES" dirty="0" err="1"/>
              <a:t>Azterketa</a:t>
            </a:r>
            <a:br>
              <a:rPr lang="es-ES" dirty="0"/>
            </a:br>
            <a:r>
              <a:rPr lang="es-ES" sz="3200" dirty="0" err="1"/>
              <a:t>Arkitektura</a:t>
            </a:r>
            <a:endParaRPr lang="es-ES" dirty="0"/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21B9E17D-583B-413E-99FC-4F69CCE16464}"/>
              </a:ext>
            </a:extLst>
          </p:cNvPr>
          <p:cNvSpPr txBox="1">
            <a:spLocks/>
          </p:cNvSpPr>
          <p:nvPr/>
        </p:nvSpPr>
        <p:spPr>
          <a:xfrm>
            <a:off x="1067494" y="1825625"/>
            <a:ext cx="4587124" cy="11958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" dirty="0"/>
              <a:t>A) </a:t>
            </a:r>
            <a:r>
              <a:rPr lang="es-ES" dirty="0" err="1"/>
              <a:t>BPMn</a:t>
            </a:r>
            <a:r>
              <a:rPr lang="es-ES" dirty="0"/>
              <a:t> </a:t>
            </a:r>
            <a:r>
              <a:rPr lang="es-ES" dirty="0" err="1"/>
              <a:t>oinarritutako</a:t>
            </a:r>
            <a:r>
              <a:rPr lang="es-ES" dirty="0"/>
              <a:t> </a:t>
            </a:r>
            <a:r>
              <a:rPr lang="es-ES" dirty="0" err="1"/>
              <a:t>arkitektura</a:t>
            </a:r>
            <a:endParaRPr lang="es-ES" dirty="0"/>
          </a:p>
          <a:p>
            <a:endParaRPr lang="es-E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AC1C15AD-FB16-4308-BE50-DE8835EF1F40}"/>
              </a:ext>
            </a:extLst>
          </p:cNvPr>
          <p:cNvSpPr txBox="1">
            <a:spLocks/>
          </p:cNvSpPr>
          <p:nvPr/>
        </p:nvSpPr>
        <p:spPr>
          <a:xfrm>
            <a:off x="6008130" y="1851033"/>
            <a:ext cx="5739618" cy="11958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" dirty="0"/>
              <a:t>B) </a:t>
            </a:r>
            <a:r>
              <a:rPr lang="es-ES" dirty="0" err="1"/>
              <a:t>Workflowetan</a:t>
            </a:r>
            <a:r>
              <a:rPr lang="es-ES" dirty="0"/>
              <a:t> </a:t>
            </a:r>
            <a:r>
              <a:rPr lang="es-ES" dirty="0" err="1"/>
              <a:t>oinarritutako</a:t>
            </a:r>
            <a:r>
              <a:rPr lang="es-ES" dirty="0"/>
              <a:t> </a:t>
            </a:r>
            <a:r>
              <a:rPr lang="es-ES" dirty="0" err="1"/>
              <a:t>arkitektura</a:t>
            </a:r>
            <a:endParaRPr lang="es-ES" dirty="0"/>
          </a:p>
          <a:p>
            <a:endParaRPr lang="es-E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6A43E015-BB5A-4A17-AAF5-7E3CC7519658}"/>
              </a:ext>
            </a:extLst>
          </p:cNvPr>
          <p:cNvSpPr txBox="1"/>
          <p:nvPr/>
        </p:nvSpPr>
        <p:spPr>
          <a:xfrm>
            <a:off x="7731923" y="5782947"/>
            <a:ext cx="2292031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 err="1"/>
              <a:t>Workflow-lengoaia</a:t>
            </a:r>
            <a:endParaRPr lang="es-ES" sz="2000" dirty="0"/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s-ES" dirty="0"/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s-ES" dirty="0"/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s-ES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1C63F467-829A-449B-9199-7FFD8D246E19}"/>
              </a:ext>
            </a:extLst>
          </p:cNvPr>
          <p:cNvSpPr txBox="1"/>
          <p:nvPr/>
        </p:nvSpPr>
        <p:spPr>
          <a:xfrm>
            <a:off x="2442843" y="5778476"/>
            <a:ext cx="185493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/>
              <a:t>BPMN </a:t>
            </a:r>
            <a:r>
              <a:rPr lang="es-ES" sz="2000" dirty="0" err="1"/>
              <a:t>lengoaia</a:t>
            </a:r>
            <a:endParaRPr lang="es-ES" sz="2000" dirty="0"/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s-ES" dirty="0"/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s-ES" dirty="0"/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s-ES" dirty="0"/>
          </a:p>
        </p:txBody>
      </p:sp>
      <p:pic>
        <p:nvPicPr>
          <p:cNvPr id="10" name="Gráfico 9">
            <a:extLst>
              <a:ext uri="{FF2B5EF4-FFF2-40B4-BE49-F238E27FC236}">
                <a16:creationId xmlns:a16="http://schemas.microsoft.com/office/drawing/2014/main" id="{BAC5477D-C392-44BA-AE4A-968835B304A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11783" y="4989849"/>
            <a:ext cx="1317050" cy="1017721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9E68FBD3-A9D2-4FFE-B827-FC8AB0F7F72D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5135" y="5113156"/>
            <a:ext cx="779731" cy="7711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34334C92-21EC-4790-9F66-38A2485BEE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1657" y="2398227"/>
            <a:ext cx="9945783" cy="2591622"/>
          </a:xfrm>
          <a:prstGeom prst="rect">
            <a:avLst/>
          </a:prstGeom>
        </p:spPr>
      </p:pic>
      <p:graphicFrame>
        <p:nvGraphicFramePr>
          <p:cNvPr id="13" name="Marcador de contenido 9">
            <a:extLst>
              <a:ext uri="{FF2B5EF4-FFF2-40B4-BE49-F238E27FC236}">
                <a16:creationId xmlns:a16="http://schemas.microsoft.com/office/drawing/2014/main" id="{14FCE02F-3B77-439F-9AD0-29F8547D65D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79621400"/>
              </p:ext>
            </p:extLst>
          </p:nvPr>
        </p:nvGraphicFramePr>
        <p:xfrm>
          <a:off x="7256756" y="275717"/>
          <a:ext cx="5181600" cy="1325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42038665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D24DA05-ED23-46F7-B582-9DC6E844E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s-ES" dirty="0"/>
              <a:t>9. </a:t>
            </a:r>
            <a:r>
              <a:rPr lang="es-ES" dirty="0" err="1"/>
              <a:t>Aukeren</a:t>
            </a:r>
            <a:r>
              <a:rPr lang="es-ES" dirty="0"/>
              <a:t> </a:t>
            </a:r>
            <a:r>
              <a:rPr lang="es-ES" dirty="0" err="1"/>
              <a:t>Azterketa</a:t>
            </a:r>
            <a:br>
              <a:rPr lang="es-ES" dirty="0"/>
            </a:br>
            <a:r>
              <a:rPr lang="es-ES" sz="3200" dirty="0" err="1"/>
              <a:t>CMSak</a:t>
            </a:r>
            <a:endParaRPr lang="es-ES" dirty="0"/>
          </a:p>
        </p:txBody>
      </p:sp>
      <p:graphicFrame>
        <p:nvGraphicFramePr>
          <p:cNvPr id="15" name="Tabla 14">
            <a:extLst>
              <a:ext uri="{FF2B5EF4-FFF2-40B4-BE49-F238E27FC236}">
                <a16:creationId xmlns:a16="http://schemas.microsoft.com/office/drawing/2014/main" id="{0D6EDD4F-6F62-4B14-9FB9-BF99186F03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6236198"/>
              </p:ext>
            </p:extLst>
          </p:nvPr>
        </p:nvGraphicFramePr>
        <p:xfrm>
          <a:off x="2459499" y="1765327"/>
          <a:ext cx="8258756" cy="3780722"/>
        </p:xfrm>
        <a:graphic>
          <a:graphicData uri="http://schemas.openxmlformats.org/drawingml/2006/table">
            <a:tbl>
              <a:tblPr firstRow="1" firstCol="1" bandRow="1">
                <a:tableStyleId>{9D7B26C5-4107-4FEC-AEDC-1716B250A1EF}</a:tableStyleId>
              </a:tblPr>
              <a:tblGrid>
                <a:gridCol w="2602831">
                  <a:extLst>
                    <a:ext uri="{9D8B030D-6E8A-4147-A177-3AD203B41FA5}">
                      <a16:colId xmlns:a16="http://schemas.microsoft.com/office/drawing/2014/main" val="2223352241"/>
                    </a:ext>
                  </a:extLst>
                </a:gridCol>
                <a:gridCol w="1948069">
                  <a:extLst>
                    <a:ext uri="{9D8B030D-6E8A-4147-A177-3AD203B41FA5}">
                      <a16:colId xmlns:a16="http://schemas.microsoft.com/office/drawing/2014/main" val="1292729565"/>
                    </a:ext>
                  </a:extLst>
                </a:gridCol>
                <a:gridCol w="1842052">
                  <a:extLst>
                    <a:ext uri="{9D8B030D-6E8A-4147-A177-3AD203B41FA5}">
                      <a16:colId xmlns:a16="http://schemas.microsoft.com/office/drawing/2014/main" val="259988366"/>
                    </a:ext>
                  </a:extLst>
                </a:gridCol>
                <a:gridCol w="1865804">
                  <a:extLst>
                    <a:ext uri="{9D8B030D-6E8A-4147-A177-3AD203B41FA5}">
                      <a16:colId xmlns:a16="http://schemas.microsoft.com/office/drawing/2014/main" val="4014027975"/>
                    </a:ext>
                  </a:extLst>
                </a:gridCol>
              </a:tblGrid>
              <a:tr h="64656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u-ES" sz="2800" dirty="0">
                          <a:effectLst/>
                        </a:rPr>
                        <a:t>CMS Ezaugarriak</a:t>
                      </a:r>
                      <a:endParaRPr lang="es-ES" sz="4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s-ES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s-ES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s-ES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259386858"/>
                  </a:ext>
                </a:extLst>
              </a:tr>
              <a:tr h="41978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eu-ES" sz="1600" dirty="0">
                          <a:effectLst/>
                        </a:rPr>
                        <a:t>Kode irekia</a:t>
                      </a:r>
                      <a:endParaRPr lang="es-ES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u-ES" sz="1400">
                          <a:effectLst/>
                        </a:rPr>
                        <a:t>✓</a:t>
                      </a:r>
                      <a:endParaRPr lang="es-E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u-ES" sz="1400" dirty="0">
                          <a:effectLst/>
                        </a:rPr>
                        <a:t>✓</a:t>
                      </a:r>
                      <a:endParaRPr lang="es-ES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u-ES" sz="1400" dirty="0">
                          <a:effectLst/>
                        </a:rPr>
                        <a:t>✓</a:t>
                      </a:r>
                      <a:endParaRPr lang="es-ES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638294033"/>
                  </a:ext>
                </a:extLst>
              </a:tr>
              <a:tr h="30100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eu-ES" sz="1600" dirty="0">
                          <a:effectLst/>
                        </a:rPr>
                        <a:t>Dokumentazio sinple eta ondo egituratuta</a:t>
                      </a:r>
                      <a:endParaRPr lang="es-ES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u-ES" sz="1400" dirty="0">
                          <a:effectLst/>
                        </a:rPr>
                        <a:t>✓</a:t>
                      </a:r>
                      <a:endParaRPr lang="es-ES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u-ES" sz="1400" dirty="0">
                          <a:effectLst/>
                        </a:rPr>
                        <a:t>✓</a:t>
                      </a:r>
                      <a:endParaRPr lang="es-ES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u-ES" sz="1400">
                          <a:effectLst/>
                        </a:rPr>
                        <a:t>✓</a:t>
                      </a:r>
                      <a:endParaRPr lang="es-E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706934624"/>
                  </a:ext>
                </a:extLst>
              </a:tr>
              <a:tr h="50883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eu-ES" sz="1600">
                          <a:effectLst/>
                        </a:rPr>
                        <a:t>Komunitate aktiboa eta foroak</a:t>
                      </a:r>
                      <a:endParaRPr lang="es-E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u-ES" sz="1400" dirty="0">
                          <a:effectLst/>
                        </a:rPr>
                        <a:t>✓</a:t>
                      </a:r>
                      <a:endParaRPr lang="es-ES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u-ES" sz="1400">
                          <a:effectLst/>
                        </a:rPr>
                        <a:t>✘</a:t>
                      </a:r>
                      <a:endParaRPr lang="es-E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u-ES" sz="1400">
                          <a:effectLst/>
                        </a:rPr>
                        <a:t>✓</a:t>
                      </a:r>
                      <a:endParaRPr lang="es-E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602068205"/>
                  </a:ext>
                </a:extLst>
              </a:tr>
              <a:tr h="42828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eu-ES" sz="1600">
                          <a:effectLst/>
                        </a:rPr>
                        <a:t>Estentsio gehigarri eta moduluen hedapena</a:t>
                      </a:r>
                      <a:endParaRPr lang="es-E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u-ES" sz="1400" dirty="0">
                          <a:effectLst/>
                        </a:rPr>
                        <a:t>✓</a:t>
                      </a:r>
                      <a:endParaRPr lang="es-ES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u-ES" sz="1400" dirty="0">
                          <a:effectLst/>
                        </a:rPr>
                        <a:t>✘</a:t>
                      </a:r>
                      <a:endParaRPr lang="es-ES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u-ES" sz="1400">
                          <a:effectLst/>
                        </a:rPr>
                        <a:t>✓</a:t>
                      </a:r>
                      <a:endParaRPr lang="es-E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973235888"/>
                  </a:ext>
                </a:extLst>
              </a:tr>
              <a:tr h="43052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en-US" sz="1600" dirty="0">
                          <a:effectLst/>
                        </a:rPr>
                        <a:t>Beginner-friendly</a:t>
                      </a:r>
                      <a:endParaRPr lang="es-ES" sz="2400" dirty="0">
                        <a:effectLst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u-ES" sz="1400" dirty="0">
                          <a:effectLst/>
                        </a:rPr>
                        <a:t>✓</a:t>
                      </a:r>
                      <a:endParaRPr lang="es-ES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u-ES" sz="1400" dirty="0">
                          <a:effectLst/>
                        </a:rPr>
                        <a:t>✘</a:t>
                      </a:r>
                      <a:endParaRPr lang="es-ES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u-ES" sz="1400">
                          <a:effectLst/>
                        </a:rPr>
                        <a:t>✘</a:t>
                      </a:r>
                      <a:endParaRPr lang="es-E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527882305"/>
                  </a:ext>
                </a:extLst>
              </a:tr>
              <a:tr h="50237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eu-ES" sz="1600">
                          <a:effectLst/>
                        </a:rPr>
                        <a:t>Erabiltzaileen kudeaketa erraza</a:t>
                      </a:r>
                      <a:endParaRPr lang="es-E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u-ES" sz="1400">
                          <a:effectLst/>
                        </a:rPr>
                        <a:t>✘</a:t>
                      </a:r>
                      <a:endParaRPr lang="es-E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u-ES" sz="1400" dirty="0">
                          <a:effectLst/>
                        </a:rPr>
                        <a:t>✘</a:t>
                      </a:r>
                      <a:endParaRPr lang="es-ES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u-ES" sz="1400" dirty="0">
                          <a:effectLst/>
                        </a:rPr>
                        <a:t>✓</a:t>
                      </a:r>
                      <a:endParaRPr lang="es-ES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61960161"/>
                  </a:ext>
                </a:extLst>
              </a:tr>
              <a:tr h="20871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eu-ES" sz="1600">
                          <a:effectLst/>
                        </a:rPr>
                        <a:t>Programazio-lengoaia</a:t>
                      </a:r>
                      <a:endParaRPr lang="es-E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u-ES" sz="1600">
                          <a:effectLst/>
                        </a:rPr>
                        <a:t>PHP</a:t>
                      </a:r>
                      <a:endParaRPr lang="es-E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u-ES" sz="1600" dirty="0">
                          <a:effectLst/>
                        </a:rPr>
                        <a:t>PHP</a:t>
                      </a:r>
                      <a:endParaRPr lang="es-ES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u-ES" sz="1600" dirty="0">
                          <a:effectLst/>
                        </a:rPr>
                        <a:t>PHP</a:t>
                      </a:r>
                      <a:endParaRPr lang="es-ES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805975432"/>
                  </a:ext>
                </a:extLst>
              </a:tr>
            </a:tbl>
          </a:graphicData>
        </a:graphic>
      </p:graphicFrame>
      <p:pic>
        <p:nvPicPr>
          <p:cNvPr id="16" name="Imagen 15">
            <a:extLst>
              <a:ext uri="{FF2B5EF4-FFF2-40B4-BE49-F238E27FC236}">
                <a16:creationId xmlns:a16="http://schemas.microsoft.com/office/drawing/2014/main" id="{44730C44-2A22-42B2-B929-633EE4E68823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1513" y="1823976"/>
            <a:ext cx="1401976" cy="451269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1162803C-D554-465F-8329-09C12D40CC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8443" y="1625980"/>
            <a:ext cx="1019795" cy="847262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6BDD7BB8-B4DB-4D41-B3A6-69C46365A218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6832" y="1688261"/>
            <a:ext cx="1338336" cy="722702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E7F41DA8-5BD6-4138-B933-4AA519964218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2018" y="5735078"/>
            <a:ext cx="1143033" cy="914426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09C0665E-B9AD-491B-90DB-C333191A61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5823" y="5773861"/>
            <a:ext cx="2480354" cy="798378"/>
          </a:xfrm>
          <a:prstGeom prst="rect">
            <a:avLst/>
          </a:prstGeom>
        </p:spPr>
      </p:pic>
      <p:graphicFrame>
        <p:nvGraphicFramePr>
          <p:cNvPr id="9" name="Marcador de contenido 9">
            <a:extLst>
              <a:ext uri="{FF2B5EF4-FFF2-40B4-BE49-F238E27FC236}">
                <a16:creationId xmlns:a16="http://schemas.microsoft.com/office/drawing/2014/main" id="{D9D36216-8F8E-4F7D-BEC2-91F7231E4D3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19580529"/>
              </p:ext>
            </p:extLst>
          </p:nvPr>
        </p:nvGraphicFramePr>
        <p:xfrm>
          <a:off x="7256756" y="275717"/>
          <a:ext cx="5181600" cy="1325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21341054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EAF27E-70F1-49B9-9A48-5C35EE818F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s-ES" dirty="0"/>
              <a:t>9. </a:t>
            </a:r>
            <a:r>
              <a:rPr lang="es-ES" dirty="0" err="1"/>
              <a:t>Aukeren</a:t>
            </a:r>
            <a:r>
              <a:rPr lang="es-ES" dirty="0"/>
              <a:t> </a:t>
            </a:r>
            <a:r>
              <a:rPr lang="es-ES" dirty="0" err="1"/>
              <a:t>Azterketa</a:t>
            </a:r>
            <a:br>
              <a:rPr lang="es-ES" dirty="0"/>
            </a:br>
            <a:r>
              <a:rPr lang="es-ES" sz="3200" dirty="0" err="1"/>
              <a:t>Metodologiak</a:t>
            </a:r>
            <a:endParaRPr lang="es-E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ACFFCFA7-F83D-46F3-8DB8-27B7B949E684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3596" y="1899307"/>
            <a:ext cx="2242076" cy="1121038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2DA4764F-3F98-4D21-A197-9FFF14E9FE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6327" y="1690688"/>
            <a:ext cx="2242077" cy="1509090"/>
          </a:xfrm>
          <a:prstGeom prst="rect">
            <a:avLst/>
          </a:prstGeom>
        </p:spPr>
      </p:pic>
      <p:sp>
        <p:nvSpPr>
          <p:cNvPr id="6" name="Flecha: a la derecha 5">
            <a:extLst>
              <a:ext uri="{FF2B5EF4-FFF2-40B4-BE49-F238E27FC236}">
                <a16:creationId xmlns:a16="http://schemas.microsoft.com/office/drawing/2014/main" id="{1BA9B7E7-BD70-40AC-8CA0-789D42BCDF36}"/>
              </a:ext>
            </a:extLst>
          </p:cNvPr>
          <p:cNvSpPr/>
          <p:nvPr/>
        </p:nvSpPr>
        <p:spPr>
          <a:xfrm>
            <a:off x="5533292" y="2072439"/>
            <a:ext cx="1125415" cy="745588"/>
          </a:xfrm>
          <a:prstGeom prst="rightArrow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687CDB1C-76C3-45CB-AAE9-3F9326B2416F}"/>
              </a:ext>
            </a:extLst>
          </p:cNvPr>
          <p:cNvSpPr txBox="1"/>
          <p:nvPr/>
        </p:nvSpPr>
        <p:spPr>
          <a:xfrm>
            <a:off x="3910240" y="3053591"/>
            <a:ext cx="511183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s-ES" sz="2400" dirty="0" err="1"/>
              <a:t>Funtsezko</a:t>
            </a:r>
            <a:r>
              <a:rPr lang="es-ES" sz="2400" dirty="0"/>
              <a:t> </a:t>
            </a:r>
            <a:r>
              <a:rPr lang="es-ES" sz="2400" dirty="0" err="1"/>
              <a:t>ezaugarriak</a:t>
            </a:r>
            <a:r>
              <a:rPr lang="es-ES" sz="2400" dirty="0"/>
              <a:t> </a:t>
            </a:r>
            <a:r>
              <a:rPr lang="es-ES" sz="2400" dirty="0" err="1"/>
              <a:t>hartu</a:t>
            </a:r>
            <a:r>
              <a:rPr lang="es-ES" sz="2400" dirty="0"/>
              <a:t> 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s-ES" sz="2400" dirty="0" err="1"/>
              <a:t>Garapen</a:t>
            </a:r>
            <a:r>
              <a:rPr lang="es-ES" sz="2400" dirty="0"/>
              <a:t> </a:t>
            </a:r>
            <a:r>
              <a:rPr lang="es-ES" sz="2400" dirty="0" err="1"/>
              <a:t>prozesua</a:t>
            </a:r>
            <a:r>
              <a:rPr lang="es-ES" sz="2400" dirty="0"/>
              <a:t> </a:t>
            </a:r>
            <a:r>
              <a:rPr lang="es-ES" sz="2400" dirty="0" err="1"/>
              <a:t>sinplifikatu</a:t>
            </a:r>
            <a:endParaRPr lang="es-ES" dirty="0"/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s-ES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4D34DB22-9E2B-41F4-8CC9-5C5DB88196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9046" y="4562681"/>
            <a:ext cx="8009099" cy="1742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4" name="Picture 2" descr="Agile Business Rule Development: Process, Architecture, and JRules Examples  : Boyer, Jérôme, Mili, Hafedh: Amazon.es: Libros">
            <a:extLst>
              <a:ext uri="{FF2B5EF4-FFF2-40B4-BE49-F238E27FC236}">
                <a16:creationId xmlns:a16="http://schemas.microsoft.com/office/drawing/2014/main" id="{9787EC3D-9761-4A49-A688-68D30C6695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47" t="36087" r="5196" b="39813"/>
          <a:stretch/>
        </p:blipFill>
        <p:spPr bwMode="auto">
          <a:xfrm>
            <a:off x="742845" y="4992040"/>
            <a:ext cx="2145604" cy="889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9" name="Marcador de contenido 9">
            <a:extLst>
              <a:ext uri="{FF2B5EF4-FFF2-40B4-BE49-F238E27FC236}">
                <a16:creationId xmlns:a16="http://schemas.microsoft.com/office/drawing/2014/main" id="{B4772C5E-7748-4131-A159-9FFC99D70C6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19580529"/>
              </p:ext>
            </p:extLst>
          </p:nvPr>
        </p:nvGraphicFramePr>
        <p:xfrm>
          <a:off x="7256756" y="275717"/>
          <a:ext cx="5181600" cy="1325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19414296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55F839-339C-4A0D-B663-37EBDA8594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s-ES" dirty="0" err="1"/>
              <a:t>Aurkibidea</a:t>
            </a:r>
            <a:endParaRPr lang="es-ES" dirty="0"/>
          </a:p>
        </p:txBody>
      </p:sp>
      <p:graphicFrame>
        <p:nvGraphicFramePr>
          <p:cNvPr id="11" name="Marcador de contenido 10">
            <a:extLst>
              <a:ext uri="{FF2B5EF4-FFF2-40B4-BE49-F238E27FC236}">
                <a16:creationId xmlns:a16="http://schemas.microsoft.com/office/drawing/2014/main" id="{20F9BFD6-21A7-4D0E-84D8-01F3C02DA66D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843629624"/>
              </p:ext>
            </p:extLst>
          </p:nvPr>
        </p:nvGraphicFramePr>
        <p:xfrm>
          <a:off x="6172200" y="1464815"/>
          <a:ext cx="5181600" cy="47121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0" name="Marcador de contenido 9">
            <a:extLst>
              <a:ext uri="{FF2B5EF4-FFF2-40B4-BE49-F238E27FC236}">
                <a16:creationId xmlns:a16="http://schemas.microsoft.com/office/drawing/2014/main" id="{E68E6012-3A7A-48FA-B942-B8EA7C78FDAC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302624730"/>
              </p:ext>
            </p:extLst>
          </p:nvPr>
        </p:nvGraphicFramePr>
        <p:xfrm>
          <a:off x="838200" y="1464815"/>
          <a:ext cx="5181600" cy="47121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35209459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FF8A38-2C7B-4FAF-BF7F-C975E85A76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10. </a:t>
            </a:r>
            <a:r>
              <a:rPr lang="es-ES" dirty="0" err="1"/>
              <a:t>Proposatutako</a:t>
            </a:r>
            <a:r>
              <a:rPr lang="es-ES" dirty="0"/>
              <a:t> Sistema</a:t>
            </a:r>
            <a:br>
              <a:rPr lang="es-ES" dirty="0"/>
            </a:br>
            <a:r>
              <a:rPr lang="es-ES" sz="3200" dirty="0" err="1"/>
              <a:t>Azpisistemak</a:t>
            </a:r>
            <a:endParaRPr lang="es-ES" dirty="0"/>
          </a:p>
        </p:txBody>
      </p: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C1587D63-929A-40D6-BA27-283F7E3B4E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2391" y="1690688"/>
            <a:ext cx="9787217" cy="4555297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" name="Marcador de contenido 9">
            <a:extLst>
              <a:ext uri="{FF2B5EF4-FFF2-40B4-BE49-F238E27FC236}">
                <a16:creationId xmlns:a16="http://schemas.microsoft.com/office/drawing/2014/main" id="{9D51C663-0DD6-477B-90A8-01BFECF2572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88050443"/>
              </p:ext>
            </p:extLst>
          </p:nvPr>
        </p:nvGraphicFramePr>
        <p:xfrm>
          <a:off x="7256756" y="275717"/>
          <a:ext cx="5181600" cy="1325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8140589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73EFA2-7423-45CC-94F1-ABF0BA768F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s-ES" dirty="0"/>
              <a:t>10. </a:t>
            </a:r>
            <a:r>
              <a:rPr lang="es-ES" dirty="0" err="1"/>
              <a:t>Proposatutako</a:t>
            </a:r>
            <a:r>
              <a:rPr lang="es-ES" dirty="0"/>
              <a:t> Sistema</a:t>
            </a:r>
            <a:br>
              <a:rPr lang="es-ES" dirty="0"/>
            </a:br>
            <a:r>
              <a:rPr lang="es-ES" sz="3200" dirty="0" err="1"/>
              <a:t>ModelEditor</a:t>
            </a:r>
            <a:r>
              <a:rPr lang="es-ES" sz="3200" dirty="0"/>
              <a:t> </a:t>
            </a:r>
            <a:r>
              <a:rPr lang="es-ES" sz="3200" dirty="0" err="1"/>
              <a:t>Azpisistema</a:t>
            </a:r>
            <a:endParaRPr lang="es-E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8F44244-B63D-4512-A8FE-92CA4E0A94A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58"/>
          <a:stretch/>
        </p:blipFill>
        <p:spPr bwMode="auto">
          <a:xfrm>
            <a:off x="1267104" y="1601280"/>
            <a:ext cx="8166652" cy="110667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" name="Grupo 4">
            <a:extLst>
              <a:ext uri="{FF2B5EF4-FFF2-40B4-BE49-F238E27FC236}">
                <a16:creationId xmlns:a16="http://schemas.microsoft.com/office/drawing/2014/main" id="{25336683-816B-4ABC-A8F5-04B3F5C1D9CE}"/>
              </a:ext>
            </a:extLst>
          </p:cNvPr>
          <p:cNvGrpSpPr>
            <a:grpSpLocks noChangeAspect="1"/>
          </p:cNvGrpSpPr>
          <p:nvPr/>
        </p:nvGrpSpPr>
        <p:grpSpPr>
          <a:xfrm>
            <a:off x="192537" y="2928026"/>
            <a:ext cx="5907278" cy="3564849"/>
            <a:chOff x="-99060" y="-114300"/>
            <a:chExt cx="5440045" cy="3191510"/>
          </a:xfrm>
        </p:grpSpPr>
        <p:pic>
          <p:nvPicPr>
            <p:cNvPr id="6" name="Imagen 5" descr="Diagrama&#10;&#10;Descripción generada automáticamente">
              <a:extLst>
                <a:ext uri="{FF2B5EF4-FFF2-40B4-BE49-F238E27FC236}">
                  <a16:creationId xmlns:a16="http://schemas.microsoft.com/office/drawing/2014/main" id="{ADBEE2CB-5161-41DD-903C-3603858B7F2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99060" y="419100"/>
              <a:ext cx="2672080" cy="2318385"/>
            </a:xfrm>
            <a:prstGeom prst="rect">
              <a:avLst/>
            </a:prstGeom>
          </p:spPr>
        </p:pic>
        <p:pic>
          <p:nvPicPr>
            <p:cNvPr id="7" name="Imagen 6" descr="Diagrama&#10;&#10;Descripción generada automáticamente">
              <a:extLst>
                <a:ext uri="{FF2B5EF4-FFF2-40B4-BE49-F238E27FC236}">
                  <a16:creationId xmlns:a16="http://schemas.microsoft.com/office/drawing/2014/main" id="{9953993B-8D66-44A6-82C2-47CE5F46546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41600" y="-114300"/>
              <a:ext cx="2699385" cy="3191510"/>
            </a:xfrm>
            <a:prstGeom prst="rect">
              <a:avLst/>
            </a:prstGeom>
          </p:spPr>
        </p:pic>
      </p:grpSp>
      <p:grpSp>
        <p:nvGrpSpPr>
          <p:cNvPr id="3" name="Grupo 2">
            <a:extLst>
              <a:ext uri="{FF2B5EF4-FFF2-40B4-BE49-F238E27FC236}">
                <a16:creationId xmlns:a16="http://schemas.microsoft.com/office/drawing/2014/main" id="{201B47A3-BC4F-4399-A667-8FF18B34E273}"/>
              </a:ext>
            </a:extLst>
          </p:cNvPr>
          <p:cNvGrpSpPr>
            <a:grpSpLocks noChangeAspect="1"/>
          </p:cNvGrpSpPr>
          <p:nvPr/>
        </p:nvGrpSpPr>
        <p:grpSpPr>
          <a:xfrm>
            <a:off x="6417825" y="2877158"/>
            <a:ext cx="5226184" cy="3615717"/>
            <a:chOff x="7227933" y="3183240"/>
            <a:chExt cx="4500241" cy="3113476"/>
          </a:xfrm>
        </p:grpSpPr>
        <p:pic>
          <p:nvPicPr>
            <p:cNvPr id="8" name="Imagen 7">
              <a:extLst>
                <a:ext uri="{FF2B5EF4-FFF2-40B4-BE49-F238E27FC236}">
                  <a16:creationId xmlns:a16="http://schemas.microsoft.com/office/drawing/2014/main" id="{6A7811BD-EDAC-4274-82DD-005B7D8DBB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50996" r="23913"/>
            <a:stretch/>
          </p:blipFill>
          <p:spPr>
            <a:xfrm>
              <a:off x="9824936" y="3183241"/>
              <a:ext cx="1903238" cy="3113475"/>
            </a:xfrm>
            <a:prstGeom prst="rect">
              <a:avLst/>
            </a:prstGeom>
          </p:spPr>
        </p:pic>
        <p:pic>
          <p:nvPicPr>
            <p:cNvPr id="9" name="Imagen 8">
              <a:extLst>
                <a:ext uri="{FF2B5EF4-FFF2-40B4-BE49-F238E27FC236}">
                  <a16:creationId xmlns:a16="http://schemas.microsoft.com/office/drawing/2014/main" id="{69333208-82A4-4124-9E47-6777509FB5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65762"/>
            <a:stretch/>
          </p:blipFill>
          <p:spPr>
            <a:xfrm>
              <a:off x="7227933" y="3183240"/>
              <a:ext cx="2597003" cy="3113475"/>
            </a:xfrm>
            <a:prstGeom prst="rect">
              <a:avLst/>
            </a:prstGeom>
          </p:spPr>
        </p:pic>
      </p:grpSp>
      <p:graphicFrame>
        <p:nvGraphicFramePr>
          <p:cNvPr id="13" name="Marcador de contenido 9">
            <a:extLst>
              <a:ext uri="{FF2B5EF4-FFF2-40B4-BE49-F238E27FC236}">
                <a16:creationId xmlns:a16="http://schemas.microsoft.com/office/drawing/2014/main" id="{D795117B-3C15-4460-8E11-B8495123687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2451795"/>
              </p:ext>
            </p:extLst>
          </p:nvPr>
        </p:nvGraphicFramePr>
        <p:xfrm>
          <a:off x="7256756" y="275717"/>
          <a:ext cx="5181600" cy="1325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23485331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73EFA2-7423-45CC-94F1-ABF0BA768F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s-ES" dirty="0"/>
              <a:t>10. </a:t>
            </a:r>
            <a:r>
              <a:rPr lang="es-ES" dirty="0" err="1"/>
              <a:t>Proposatutako</a:t>
            </a:r>
            <a:r>
              <a:rPr lang="es-ES" dirty="0"/>
              <a:t> Sistema</a:t>
            </a:r>
            <a:br>
              <a:rPr lang="es-ES" dirty="0"/>
            </a:br>
            <a:r>
              <a:rPr lang="es-ES" sz="3200" dirty="0" err="1"/>
              <a:t>ModelEditor</a:t>
            </a:r>
            <a:r>
              <a:rPr lang="es-ES" sz="3200" dirty="0"/>
              <a:t> </a:t>
            </a:r>
            <a:r>
              <a:rPr lang="es-ES" sz="3200" dirty="0" err="1"/>
              <a:t>Azpisistema</a:t>
            </a:r>
            <a:endParaRPr lang="es-ES" dirty="0"/>
          </a:p>
        </p:txBody>
      </p:sp>
      <p:graphicFrame>
        <p:nvGraphicFramePr>
          <p:cNvPr id="13" name="Marcador de contenido 9">
            <a:extLst>
              <a:ext uri="{FF2B5EF4-FFF2-40B4-BE49-F238E27FC236}">
                <a16:creationId xmlns:a16="http://schemas.microsoft.com/office/drawing/2014/main" id="{D795117B-3C15-4460-8E11-B84951236875}"/>
              </a:ext>
            </a:extLst>
          </p:cNvPr>
          <p:cNvGraphicFramePr>
            <a:graphicFrameLocks/>
          </p:cNvGraphicFramePr>
          <p:nvPr/>
        </p:nvGraphicFramePr>
        <p:xfrm>
          <a:off x="7256756" y="275717"/>
          <a:ext cx="5181600" cy="1325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1" name="Imagen 10">
            <a:hlinkClick r:id="rId7"/>
            <a:extLst>
              <a:ext uri="{FF2B5EF4-FFF2-40B4-BE49-F238E27FC236}">
                <a16:creationId xmlns:a16="http://schemas.microsoft.com/office/drawing/2014/main" id="{4B9A7827-C462-470B-B18A-B0668B460C2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1618" y="2938696"/>
            <a:ext cx="1728764" cy="1728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088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15"/>
    </mc:Choice>
    <mc:Fallback xmlns="">
      <p:transition spd="slow" advTm="3015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2A04AC-306F-4A1B-9CBC-FAD256033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s-ES" dirty="0"/>
              <a:t>10. </a:t>
            </a:r>
            <a:r>
              <a:rPr lang="es-ES" dirty="0" err="1"/>
              <a:t>Proposatutako</a:t>
            </a:r>
            <a:r>
              <a:rPr lang="es-ES" dirty="0"/>
              <a:t> Sistema</a:t>
            </a:r>
            <a:br>
              <a:rPr lang="es-ES" dirty="0"/>
            </a:br>
            <a:r>
              <a:rPr lang="es-ES" sz="3200" dirty="0"/>
              <a:t>IO-</a:t>
            </a:r>
            <a:r>
              <a:rPr lang="es-ES" sz="3200" dirty="0" err="1"/>
              <a:t>System</a:t>
            </a:r>
            <a:r>
              <a:rPr lang="es-ES" sz="3200" dirty="0"/>
              <a:t> </a:t>
            </a:r>
            <a:r>
              <a:rPr lang="es-ES" sz="3200" dirty="0" err="1"/>
              <a:t>Azpisistema</a:t>
            </a:r>
            <a:endParaRPr lang="es-E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B9450B0-A368-4802-8F6B-A024264C3C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225" y="1581358"/>
            <a:ext cx="8046759" cy="10371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" name="Grupo 4">
            <a:extLst>
              <a:ext uri="{FF2B5EF4-FFF2-40B4-BE49-F238E27FC236}">
                <a16:creationId xmlns:a16="http://schemas.microsoft.com/office/drawing/2014/main" id="{CBE91928-41C6-4EED-8F28-26AFEA6E93FF}"/>
              </a:ext>
            </a:extLst>
          </p:cNvPr>
          <p:cNvGrpSpPr>
            <a:grpSpLocks noChangeAspect="1"/>
          </p:cNvGrpSpPr>
          <p:nvPr/>
        </p:nvGrpSpPr>
        <p:grpSpPr>
          <a:xfrm>
            <a:off x="6874126" y="1687704"/>
            <a:ext cx="4887781" cy="5103526"/>
            <a:chOff x="41031" y="-82062"/>
            <a:chExt cx="4002014" cy="4178740"/>
          </a:xfrm>
        </p:grpSpPr>
        <p:pic>
          <p:nvPicPr>
            <p:cNvPr id="6" name="Imagen 5" descr="Diagrama&#10;&#10;Descripción generada automáticamente">
              <a:extLst>
                <a:ext uri="{FF2B5EF4-FFF2-40B4-BE49-F238E27FC236}">
                  <a16:creationId xmlns:a16="http://schemas.microsoft.com/office/drawing/2014/main" id="{2B53527A-8EF6-454B-94F9-4F6C45F0E3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" b="75527"/>
            <a:stretch/>
          </p:blipFill>
          <p:spPr>
            <a:xfrm>
              <a:off x="41031" y="1172307"/>
              <a:ext cx="1950602" cy="1354015"/>
            </a:xfrm>
            <a:prstGeom prst="rect">
              <a:avLst/>
            </a:prstGeom>
          </p:spPr>
        </p:pic>
        <p:pic>
          <p:nvPicPr>
            <p:cNvPr id="7" name="Imagen 6" descr="Diagrama&#10;&#10;Descripción generada automáticamente">
              <a:extLst>
                <a:ext uri="{FF2B5EF4-FFF2-40B4-BE49-F238E27FC236}">
                  <a16:creationId xmlns:a16="http://schemas.microsoft.com/office/drawing/2014/main" id="{B10805C6-24E1-4B4A-857E-3C539C10D4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" t="24472" r="12"/>
            <a:stretch/>
          </p:blipFill>
          <p:spPr>
            <a:xfrm>
              <a:off x="2092443" y="-82062"/>
              <a:ext cx="1950602" cy="4178740"/>
            </a:xfrm>
            <a:prstGeom prst="rect">
              <a:avLst/>
            </a:prstGeom>
          </p:spPr>
        </p:pic>
      </p:grpSp>
      <p:pic>
        <p:nvPicPr>
          <p:cNvPr id="9" name="Imagen 8">
            <a:extLst>
              <a:ext uri="{FF2B5EF4-FFF2-40B4-BE49-F238E27FC236}">
                <a16:creationId xmlns:a16="http://schemas.microsoft.com/office/drawing/2014/main" id="{E9D6C4B4-2E1F-4C46-A272-75CD54A664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651" y="2945340"/>
            <a:ext cx="6105500" cy="3433267"/>
          </a:xfrm>
          <a:prstGeom prst="rect">
            <a:avLst/>
          </a:prstGeom>
        </p:spPr>
      </p:pic>
      <p:graphicFrame>
        <p:nvGraphicFramePr>
          <p:cNvPr id="8" name="Marcador de contenido 9">
            <a:extLst>
              <a:ext uri="{FF2B5EF4-FFF2-40B4-BE49-F238E27FC236}">
                <a16:creationId xmlns:a16="http://schemas.microsoft.com/office/drawing/2014/main" id="{98AEDC10-4D62-4335-9983-2F7ECD570AE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13397818"/>
              </p:ext>
            </p:extLst>
          </p:nvPr>
        </p:nvGraphicFramePr>
        <p:xfrm>
          <a:off x="7256756" y="275717"/>
          <a:ext cx="5181600" cy="1325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31541025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2A04AC-306F-4A1B-9CBC-FAD256033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s-ES" dirty="0"/>
              <a:t>10. </a:t>
            </a:r>
            <a:r>
              <a:rPr lang="es-ES" dirty="0" err="1"/>
              <a:t>Proposatutako</a:t>
            </a:r>
            <a:r>
              <a:rPr lang="es-ES" dirty="0"/>
              <a:t> Sistema</a:t>
            </a:r>
            <a:br>
              <a:rPr lang="es-ES" dirty="0"/>
            </a:br>
            <a:r>
              <a:rPr lang="es-ES" sz="3200" dirty="0"/>
              <a:t>IO-</a:t>
            </a:r>
            <a:r>
              <a:rPr lang="es-ES" sz="3200" dirty="0" err="1"/>
              <a:t>System</a:t>
            </a:r>
            <a:r>
              <a:rPr lang="es-ES" sz="3200" dirty="0"/>
              <a:t> </a:t>
            </a:r>
            <a:r>
              <a:rPr lang="es-ES" sz="3200" dirty="0" err="1"/>
              <a:t>Azpisistema</a:t>
            </a:r>
            <a:endParaRPr lang="es-ES" dirty="0"/>
          </a:p>
        </p:txBody>
      </p:sp>
      <p:graphicFrame>
        <p:nvGraphicFramePr>
          <p:cNvPr id="8" name="Marcador de contenido 9">
            <a:extLst>
              <a:ext uri="{FF2B5EF4-FFF2-40B4-BE49-F238E27FC236}">
                <a16:creationId xmlns:a16="http://schemas.microsoft.com/office/drawing/2014/main" id="{98AEDC10-4D62-4335-9983-2F7ECD570AE9}"/>
              </a:ext>
            </a:extLst>
          </p:cNvPr>
          <p:cNvGraphicFramePr>
            <a:graphicFrameLocks/>
          </p:cNvGraphicFramePr>
          <p:nvPr/>
        </p:nvGraphicFramePr>
        <p:xfrm>
          <a:off x="7256756" y="275717"/>
          <a:ext cx="5181600" cy="1325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" name="Imagen 9">
            <a:hlinkClick r:id="rId7"/>
            <a:extLst>
              <a:ext uri="{FF2B5EF4-FFF2-40B4-BE49-F238E27FC236}">
                <a16:creationId xmlns:a16="http://schemas.microsoft.com/office/drawing/2014/main" id="{D7C25DE1-6C90-44DB-B0D9-A6FD5B40206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1618" y="2938696"/>
            <a:ext cx="1728764" cy="1728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9421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52D21A-2CE3-47F5-9141-21CCF527D9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s-ES" dirty="0"/>
              <a:t>10. </a:t>
            </a:r>
            <a:r>
              <a:rPr lang="es-ES" dirty="0" err="1"/>
              <a:t>Proposatutako</a:t>
            </a:r>
            <a:r>
              <a:rPr lang="es-ES" dirty="0"/>
              <a:t> Sistema</a:t>
            </a:r>
            <a:br>
              <a:rPr lang="es-ES" dirty="0"/>
            </a:br>
            <a:r>
              <a:rPr lang="es-ES" sz="3200" dirty="0" err="1"/>
              <a:t>Etorkizunerako</a:t>
            </a:r>
            <a:r>
              <a:rPr lang="es-ES" sz="3200" dirty="0"/>
              <a:t> </a:t>
            </a:r>
            <a:r>
              <a:rPr lang="es-ES" sz="3200" dirty="0" err="1"/>
              <a:t>Hobekuntzak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BD5FC29-2E04-4DEE-8D2C-C703143E8F4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s-ES" dirty="0" err="1"/>
              <a:t>Editoreen</a:t>
            </a:r>
            <a:r>
              <a:rPr lang="es-ES" dirty="0"/>
              <a:t> </a:t>
            </a:r>
            <a:r>
              <a:rPr lang="es-ES" dirty="0" err="1"/>
              <a:t>sinkronizazioa</a:t>
            </a:r>
            <a:r>
              <a:rPr lang="es-ES" dirty="0"/>
              <a:t> </a:t>
            </a:r>
            <a:r>
              <a:rPr lang="es-ES" dirty="0" err="1"/>
              <a:t>hobetu</a:t>
            </a:r>
            <a:endParaRPr lang="es-ES" dirty="0"/>
          </a:p>
          <a:p>
            <a:pPr>
              <a:spcAft>
                <a:spcPts val="600"/>
              </a:spcAft>
            </a:pPr>
            <a:r>
              <a:rPr lang="es-ES" dirty="0" err="1"/>
              <a:t>Testua</a:t>
            </a:r>
            <a:r>
              <a:rPr lang="es-ES" dirty="0"/>
              <a:t> </a:t>
            </a:r>
            <a:r>
              <a:rPr lang="es-ES" dirty="0" err="1"/>
              <a:t>formateatu</a:t>
            </a:r>
            <a:endParaRPr lang="es-ES" dirty="0"/>
          </a:p>
          <a:p>
            <a:pPr>
              <a:spcAft>
                <a:spcPts val="600"/>
              </a:spcAft>
            </a:pPr>
            <a:r>
              <a:rPr lang="es-ES" dirty="0"/>
              <a:t>BPMN </a:t>
            </a:r>
            <a:r>
              <a:rPr lang="es-ES" dirty="0" err="1"/>
              <a:t>eraldaketa</a:t>
            </a:r>
            <a:endParaRPr lang="es-ES" dirty="0"/>
          </a:p>
          <a:p>
            <a:pPr>
              <a:spcAft>
                <a:spcPts val="600"/>
              </a:spcAft>
            </a:pPr>
            <a:r>
              <a:rPr lang="es-ES" dirty="0" err="1"/>
              <a:t>Metodologia</a:t>
            </a:r>
            <a:r>
              <a:rPr lang="es-ES" dirty="0"/>
              <a:t> </a:t>
            </a:r>
            <a:r>
              <a:rPr lang="es-ES" dirty="0" err="1"/>
              <a:t>gehiago</a:t>
            </a:r>
            <a:endParaRPr lang="es-ES" dirty="0"/>
          </a:p>
          <a:p>
            <a:pPr>
              <a:spcAft>
                <a:spcPts val="600"/>
              </a:spcAft>
            </a:pPr>
            <a:r>
              <a:rPr lang="es-ES" dirty="0" err="1"/>
              <a:t>Proiektuak</a:t>
            </a:r>
            <a:r>
              <a:rPr lang="es-ES" dirty="0"/>
              <a:t> </a:t>
            </a:r>
            <a:r>
              <a:rPr lang="es-ES" dirty="0" err="1"/>
              <a:t>aurkezteko</a:t>
            </a:r>
            <a:r>
              <a:rPr lang="es-ES" dirty="0"/>
              <a:t> </a:t>
            </a:r>
            <a:r>
              <a:rPr lang="es-ES" dirty="0" err="1"/>
              <a:t>arauak</a:t>
            </a:r>
            <a:endParaRPr lang="es-ES" dirty="0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F4EA5CB1-E4ED-467C-B6AB-59B8DEE426A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err="1"/>
              <a:t>Rolak</a:t>
            </a:r>
            <a:r>
              <a:rPr lang="es-ES" dirty="0"/>
              <a:t> eta </a:t>
            </a:r>
            <a:r>
              <a:rPr lang="es-ES" dirty="0" err="1"/>
              <a:t>baimenak</a:t>
            </a:r>
            <a:endParaRPr lang="es-ES" dirty="0"/>
          </a:p>
          <a:p>
            <a:pPr>
              <a:spcAft>
                <a:spcPts val="600"/>
              </a:spcAft>
            </a:pPr>
            <a:r>
              <a:rPr lang="es-ES" dirty="0" err="1"/>
              <a:t>Beharrezko</a:t>
            </a:r>
            <a:r>
              <a:rPr lang="es-ES" dirty="0"/>
              <a:t> </a:t>
            </a:r>
            <a:r>
              <a:rPr lang="es-ES" dirty="0" err="1"/>
              <a:t>edukia</a:t>
            </a:r>
            <a:r>
              <a:rPr lang="es-ES" dirty="0"/>
              <a:t> </a:t>
            </a:r>
            <a:r>
              <a:rPr lang="es-ES" dirty="0" err="1"/>
              <a:t>bakarrik</a:t>
            </a:r>
            <a:endParaRPr lang="es-ES" dirty="0"/>
          </a:p>
          <a:p>
            <a:pPr>
              <a:spcAft>
                <a:spcPts val="600"/>
              </a:spcAft>
            </a:pPr>
            <a:r>
              <a:rPr lang="es-ES" dirty="0" err="1"/>
              <a:t>Artefaktu</a:t>
            </a:r>
            <a:r>
              <a:rPr lang="es-ES" dirty="0"/>
              <a:t> </a:t>
            </a:r>
            <a:r>
              <a:rPr lang="es-ES" dirty="0" err="1"/>
              <a:t>bakoitzerako</a:t>
            </a:r>
            <a:r>
              <a:rPr lang="es-ES" dirty="0"/>
              <a:t> </a:t>
            </a:r>
            <a:r>
              <a:rPr lang="es-ES" dirty="0" err="1"/>
              <a:t>eduki</a:t>
            </a:r>
            <a:r>
              <a:rPr lang="es-ES" dirty="0"/>
              <a:t> mota</a:t>
            </a:r>
          </a:p>
          <a:p>
            <a:pPr>
              <a:spcAft>
                <a:spcPts val="600"/>
              </a:spcAft>
            </a:pPr>
            <a:r>
              <a:rPr lang="es-ES" dirty="0" err="1"/>
              <a:t>Proiektuen</a:t>
            </a:r>
            <a:r>
              <a:rPr lang="es-ES" dirty="0"/>
              <a:t> </a:t>
            </a:r>
            <a:r>
              <a:rPr lang="es-ES" dirty="0" err="1"/>
              <a:t>diagnostikoak</a:t>
            </a:r>
            <a:endParaRPr lang="es-ES" dirty="0"/>
          </a:p>
          <a:p>
            <a:pPr>
              <a:spcAft>
                <a:spcPts val="600"/>
              </a:spcAft>
            </a:pPr>
            <a:r>
              <a:rPr lang="es-ES" dirty="0"/>
              <a:t>CMMI </a:t>
            </a:r>
            <a:r>
              <a:rPr lang="es-ES" dirty="0" err="1"/>
              <a:t>mailak</a:t>
            </a:r>
            <a:endParaRPr lang="es-ES" dirty="0"/>
          </a:p>
          <a:p>
            <a:endParaRPr lang="es-ES" dirty="0"/>
          </a:p>
        </p:txBody>
      </p:sp>
      <p:pic>
        <p:nvPicPr>
          <p:cNvPr id="4098" name="Picture 2" descr="User Role Icons - Download Free Vector Icons | Noun Project">
            <a:extLst>
              <a:ext uri="{FF2B5EF4-FFF2-40B4-BE49-F238E27FC236}">
                <a16:creationId xmlns:a16="http://schemas.microsoft.com/office/drawing/2014/main" id="{43FBA6FF-D651-48B1-ABE2-94736C75D6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5443" y="5015690"/>
            <a:ext cx="1296210" cy="1296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Objeto 5">
            <a:extLst>
              <a:ext uri="{FF2B5EF4-FFF2-40B4-BE49-F238E27FC236}">
                <a16:creationId xmlns:a16="http://schemas.microsoft.com/office/drawing/2014/main" id="{18CCB225-50C3-4FFA-91C3-45B839DD223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73189898"/>
              </p:ext>
            </p:extLst>
          </p:nvPr>
        </p:nvGraphicFramePr>
        <p:xfrm>
          <a:off x="9652609" y="5171999"/>
          <a:ext cx="1459688" cy="8486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n de mapa de bits" r:id="rId3" imgW="3276720" imgH="1905120" progId="Paint.Picture">
                  <p:embed/>
                </p:oleObj>
              </mc:Choice>
              <mc:Fallback>
                <p:oleObj name="Imagen de mapa de bits" r:id="rId3" imgW="3276720" imgH="1905120" progId="Paint.Picture">
                  <p:embed/>
                  <p:pic>
                    <p:nvPicPr>
                      <p:cNvPr id="7" name="Objeto 6">
                        <a:extLst>
                          <a:ext uri="{FF2B5EF4-FFF2-40B4-BE49-F238E27FC236}">
                            <a16:creationId xmlns:a16="http://schemas.microsoft.com/office/drawing/2014/main" id="{B7D75722-A80F-4551-AC39-8108676391C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652609" y="5171999"/>
                        <a:ext cx="1459688" cy="8486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102" name="Picture 6" descr="Diagnostics Icons - Download Free Vector Icons | Noun Project">
            <a:extLst>
              <a:ext uri="{FF2B5EF4-FFF2-40B4-BE49-F238E27FC236}">
                <a16:creationId xmlns:a16="http://schemas.microsoft.com/office/drawing/2014/main" id="{D861F271-D5C9-4B7B-A4C0-AA8C992C91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4896" y="4948222"/>
            <a:ext cx="1296210" cy="1296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TeaTeam | MPN">
            <a:extLst>
              <a:ext uri="{FF2B5EF4-FFF2-40B4-BE49-F238E27FC236}">
                <a16:creationId xmlns:a16="http://schemas.microsoft.com/office/drawing/2014/main" id="{DF035C13-BF6E-434D-B42C-E374327CF7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465" y="4999048"/>
            <a:ext cx="1493196" cy="1194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Edit Free Icon of Mini Icon Set General">
            <a:extLst>
              <a:ext uri="{FF2B5EF4-FFF2-40B4-BE49-F238E27FC236}">
                <a16:creationId xmlns:a16="http://schemas.microsoft.com/office/drawing/2014/main" id="{5119C2B1-E8D2-4984-9646-BD403CBB5B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1117" y="4999048"/>
            <a:ext cx="1210831" cy="1210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Agile Methodology Icon - Download in Line Style">
            <a:extLst>
              <a:ext uri="{FF2B5EF4-FFF2-40B4-BE49-F238E27FC236}">
                <a16:creationId xmlns:a16="http://schemas.microsoft.com/office/drawing/2014/main" id="{FAFDEE18-D719-41BE-B0F7-AEF28EDB0C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4417" y="4892823"/>
            <a:ext cx="1423279" cy="1423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 descr="Rules Icons - Download Free Vector Icons | Noun Project">
            <a:extLst>
              <a:ext uri="{FF2B5EF4-FFF2-40B4-BE49-F238E27FC236}">
                <a16:creationId xmlns:a16="http://schemas.microsoft.com/office/drawing/2014/main" id="{25258258-FC7C-4738-B02E-084A47FACA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7115" y="4935512"/>
            <a:ext cx="1308920" cy="1308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2" name="Marcador de contenido 9">
            <a:extLst>
              <a:ext uri="{FF2B5EF4-FFF2-40B4-BE49-F238E27FC236}">
                <a16:creationId xmlns:a16="http://schemas.microsoft.com/office/drawing/2014/main" id="{EB93852A-AE3A-44DF-95F5-D12EC7F8DF7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00567297"/>
              </p:ext>
            </p:extLst>
          </p:nvPr>
        </p:nvGraphicFramePr>
        <p:xfrm>
          <a:off x="7256756" y="275717"/>
          <a:ext cx="5181600" cy="1325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</p:spTree>
    <p:extLst>
      <p:ext uri="{BB962C8B-B14F-4D97-AF65-F5344CB8AC3E}">
        <p14:creationId xmlns:p14="http://schemas.microsoft.com/office/powerpoint/2010/main" val="21142907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500FA6-B0DA-4242-8728-672F78B12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s-ES" dirty="0"/>
              <a:t>11. </a:t>
            </a:r>
            <a:r>
              <a:rPr lang="es-ES" dirty="0" err="1"/>
              <a:t>Arriskuen</a:t>
            </a:r>
            <a:r>
              <a:rPr lang="es-ES" dirty="0"/>
              <a:t> </a:t>
            </a:r>
            <a:r>
              <a:rPr lang="es-ES" dirty="0" err="1"/>
              <a:t>Analisia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3443AFB-7B7E-4753-8796-BA392AB58C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667250"/>
          </a:xfrm>
          <a:ln>
            <a:noFill/>
          </a:ln>
        </p:spPr>
        <p:txBody>
          <a:bodyPr>
            <a:normAutofit lnSpcReduction="10000"/>
          </a:bodyPr>
          <a:lstStyle/>
          <a:p>
            <a:pPr>
              <a:spcAft>
                <a:spcPts val="600"/>
              </a:spcAft>
            </a:pPr>
            <a:r>
              <a:rPr lang="es-ES" sz="2400" dirty="0">
                <a:solidFill>
                  <a:srgbClr val="002060"/>
                </a:solidFill>
              </a:rPr>
              <a:t>R01: </a:t>
            </a:r>
            <a:r>
              <a:rPr lang="es-ES" sz="2400" dirty="0" err="1">
                <a:solidFill>
                  <a:srgbClr val="002060"/>
                </a:solidFill>
              </a:rPr>
              <a:t>Lan</a:t>
            </a:r>
            <a:r>
              <a:rPr lang="es-ES" sz="2400" dirty="0">
                <a:solidFill>
                  <a:srgbClr val="002060"/>
                </a:solidFill>
              </a:rPr>
              <a:t> </a:t>
            </a:r>
            <a:r>
              <a:rPr lang="es-ES" sz="2400" dirty="0" err="1">
                <a:solidFill>
                  <a:srgbClr val="002060"/>
                </a:solidFill>
              </a:rPr>
              <a:t>ingurunearekin</a:t>
            </a:r>
            <a:r>
              <a:rPr lang="es-ES" sz="2400" dirty="0">
                <a:solidFill>
                  <a:srgbClr val="002060"/>
                </a:solidFill>
              </a:rPr>
              <a:t> </a:t>
            </a:r>
            <a:r>
              <a:rPr lang="es-ES" sz="2400" dirty="0" err="1">
                <a:solidFill>
                  <a:srgbClr val="002060"/>
                </a:solidFill>
              </a:rPr>
              <a:t>arazoak</a:t>
            </a:r>
            <a:endParaRPr lang="es-ES" sz="2400" dirty="0">
              <a:solidFill>
                <a:srgbClr val="002060"/>
              </a:solidFill>
            </a:endParaRPr>
          </a:p>
          <a:p>
            <a:pPr>
              <a:spcAft>
                <a:spcPts val="600"/>
              </a:spcAft>
            </a:pPr>
            <a:r>
              <a:rPr lang="es-ES" sz="2400" dirty="0">
                <a:solidFill>
                  <a:srgbClr val="002060"/>
                </a:solidFill>
              </a:rPr>
              <a:t>R02: </a:t>
            </a:r>
            <a:r>
              <a:rPr lang="es-ES" sz="2400" dirty="0" err="1">
                <a:solidFill>
                  <a:srgbClr val="002060"/>
                </a:solidFill>
              </a:rPr>
              <a:t>Tresnekin</a:t>
            </a:r>
            <a:r>
              <a:rPr lang="es-ES" sz="2400" dirty="0">
                <a:solidFill>
                  <a:srgbClr val="002060"/>
                </a:solidFill>
              </a:rPr>
              <a:t> </a:t>
            </a:r>
            <a:r>
              <a:rPr lang="es-ES" sz="2400" dirty="0" err="1">
                <a:solidFill>
                  <a:srgbClr val="002060"/>
                </a:solidFill>
              </a:rPr>
              <a:t>arazoak</a:t>
            </a:r>
            <a:endParaRPr lang="es-ES" sz="2400" dirty="0">
              <a:solidFill>
                <a:srgbClr val="002060"/>
              </a:solidFill>
            </a:endParaRPr>
          </a:p>
          <a:p>
            <a:pPr>
              <a:spcAft>
                <a:spcPts val="600"/>
              </a:spcAft>
            </a:pPr>
            <a:r>
              <a:rPr lang="es-ES" sz="2400" dirty="0">
                <a:solidFill>
                  <a:srgbClr val="002060"/>
                </a:solidFill>
              </a:rPr>
              <a:t>R06: </a:t>
            </a:r>
            <a:r>
              <a:rPr lang="es-ES" sz="2400" dirty="0" err="1">
                <a:solidFill>
                  <a:srgbClr val="002060"/>
                </a:solidFill>
              </a:rPr>
              <a:t>Metodologia</a:t>
            </a:r>
            <a:r>
              <a:rPr lang="es-ES" sz="2400" dirty="0">
                <a:solidFill>
                  <a:srgbClr val="002060"/>
                </a:solidFill>
              </a:rPr>
              <a:t> </a:t>
            </a:r>
            <a:r>
              <a:rPr lang="es-ES" sz="2400" dirty="0" err="1">
                <a:solidFill>
                  <a:srgbClr val="002060"/>
                </a:solidFill>
              </a:rPr>
              <a:t>gehiegi</a:t>
            </a:r>
            <a:endParaRPr lang="es-ES" sz="2400" dirty="0">
              <a:solidFill>
                <a:srgbClr val="002060"/>
              </a:solidFill>
            </a:endParaRPr>
          </a:p>
          <a:p>
            <a:pPr>
              <a:spcAft>
                <a:spcPts val="600"/>
              </a:spcAft>
            </a:pPr>
            <a:r>
              <a:rPr lang="es-ES" sz="2400" dirty="0">
                <a:solidFill>
                  <a:srgbClr val="002060"/>
                </a:solidFill>
              </a:rPr>
              <a:t>R07: </a:t>
            </a:r>
            <a:r>
              <a:rPr lang="es-ES" sz="2400" dirty="0" err="1">
                <a:solidFill>
                  <a:srgbClr val="002060"/>
                </a:solidFill>
              </a:rPr>
              <a:t>Metodologia</a:t>
            </a:r>
            <a:r>
              <a:rPr lang="es-ES" sz="2400" dirty="0">
                <a:solidFill>
                  <a:srgbClr val="002060"/>
                </a:solidFill>
              </a:rPr>
              <a:t> </a:t>
            </a:r>
            <a:r>
              <a:rPr lang="es-ES" sz="2400" dirty="0" err="1">
                <a:solidFill>
                  <a:srgbClr val="002060"/>
                </a:solidFill>
              </a:rPr>
              <a:t>gutxiegi</a:t>
            </a:r>
            <a:endParaRPr lang="es-ES" sz="2400" dirty="0">
              <a:solidFill>
                <a:srgbClr val="002060"/>
              </a:solidFill>
            </a:endParaRPr>
          </a:p>
          <a:p>
            <a:pPr>
              <a:spcAft>
                <a:spcPts val="600"/>
              </a:spcAft>
            </a:pPr>
            <a:r>
              <a:rPr lang="es-ES" sz="2400" dirty="0">
                <a:solidFill>
                  <a:srgbClr val="002060"/>
                </a:solidFill>
              </a:rPr>
              <a:t>R09: CMMI </a:t>
            </a:r>
            <a:r>
              <a:rPr lang="es-ES" sz="2400" dirty="0" err="1">
                <a:solidFill>
                  <a:srgbClr val="002060"/>
                </a:solidFill>
              </a:rPr>
              <a:t>azkarregi</a:t>
            </a:r>
            <a:endParaRPr lang="es-ES" sz="2400" dirty="0">
              <a:solidFill>
                <a:srgbClr val="002060"/>
              </a:solidFill>
            </a:endParaRPr>
          </a:p>
          <a:p>
            <a:pPr marL="0" indent="0">
              <a:spcAft>
                <a:spcPts val="600"/>
              </a:spcAft>
              <a:buNone/>
            </a:pPr>
            <a:endParaRPr lang="es-ES" sz="2400" dirty="0"/>
          </a:p>
          <a:p>
            <a:pPr>
              <a:spcAft>
                <a:spcPts val="600"/>
              </a:spcAft>
            </a:pPr>
            <a:r>
              <a:rPr lang="es-ES" sz="2400" dirty="0"/>
              <a:t>R12: </a:t>
            </a:r>
            <a:r>
              <a:rPr lang="es-ES" sz="2400" dirty="0" err="1"/>
              <a:t>Denbora</a:t>
            </a:r>
            <a:r>
              <a:rPr lang="es-ES" sz="2400" dirty="0"/>
              <a:t> falta</a:t>
            </a:r>
          </a:p>
          <a:p>
            <a:pPr>
              <a:spcAft>
                <a:spcPts val="600"/>
              </a:spcAft>
            </a:pPr>
            <a:r>
              <a:rPr lang="es-ES" sz="2400" dirty="0"/>
              <a:t>R13: </a:t>
            </a:r>
            <a:r>
              <a:rPr lang="es-ES" sz="2400" dirty="0" err="1"/>
              <a:t>Lanaren</a:t>
            </a:r>
            <a:r>
              <a:rPr lang="es-ES" sz="2400" dirty="0"/>
              <a:t> galera</a:t>
            </a:r>
          </a:p>
          <a:p>
            <a:pPr>
              <a:spcAft>
                <a:spcPts val="600"/>
              </a:spcAft>
            </a:pPr>
            <a:r>
              <a:rPr lang="es-ES" sz="2400" dirty="0"/>
              <a:t>R16: </a:t>
            </a:r>
            <a:r>
              <a:rPr lang="es-ES" sz="2400" dirty="0" err="1"/>
              <a:t>Planteamendu</a:t>
            </a:r>
            <a:r>
              <a:rPr lang="es-ES" sz="2400" dirty="0"/>
              <a:t> </a:t>
            </a:r>
            <a:r>
              <a:rPr lang="es-ES" sz="2400" dirty="0" err="1"/>
              <a:t>aldaketa</a:t>
            </a:r>
            <a:endParaRPr lang="es-ES" sz="2400" dirty="0"/>
          </a:p>
          <a:p>
            <a:endParaRPr lang="es-ES" sz="2400" dirty="0"/>
          </a:p>
          <a:p>
            <a:endParaRPr lang="es-ES" dirty="0"/>
          </a:p>
        </p:txBody>
      </p:sp>
      <p:graphicFrame>
        <p:nvGraphicFramePr>
          <p:cNvPr id="6" name="Marcador de contenido 9">
            <a:extLst>
              <a:ext uri="{FF2B5EF4-FFF2-40B4-BE49-F238E27FC236}">
                <a16:creationId xmlns:a16="http://schemas.microsoft.com/office/drawing/2014/main" id="{5F6FA0F3-A7BC-4273-9C58-9E5AEB4828A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59299946"/>
              </p:ext>
            </p:extLst>
          </p:nvPr>
        </p:nvGraphicFramePr>
        <p:xfrm>
          <a:off x="7256756" y="275717"/>
          <a:ext cx="5181600" cy="1325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7" name="Gráfico 6">
            <a:extLst>
              <a:ext uri="{FF2B5EF4-FFF2-40B4-BE49-F238E27FC236}">
                <a16:creationId xmlns:a16="http://schemas.microsoft.com/office/drawing/2014/main" id="{EC8D769D-6BEA-472F-82E9-2BE93A0F5D3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55596067"/>
              </p:ext>
            </p:extLst>
          </p:nvPr>
        </p:nvGraphicFramePr>
        <p:xfrm>
          <a:off x="105757" y="1908095"/>
          <a:ext cx="5990243" cy="40558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  <p:extLst>
      <p:ext uri="{BB962C8B-B14F-4D97-AF65-F5344CB8AC3E}">
        <p14:creationId xmlns:p14="http://schemas.microsoft.com/office/powerpoint/2010/main" val="24856629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399516-7071-4293-9014-2C2E50A8C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s-ES" dirty="0"/>
              <a:t>12. </a:t>
            </a:r>
            <a:r>
              <a:rPr lang="es-ES" dirty="0" err="1"/>
              <a:t>Antolaketa</a:t>
            </a:r>
            <a:r>
              <a:rPr lang="es-ES" dirty="0"/>
              <a:t> eta </a:t>
            </a:r>
            <a:r>
              <a:rPr lang="es-ES" dirty="0" err="1"/>
              <a:t>Kudeaketa</a:t>
            </a:r>
            <a:endParaRPr lang="es-ES" dirty="0"/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752435B9-C897-4A42-9F5A-B1F67118864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s-ES" sz="3800" b="1" dirty="0" err="1"/>
              <a:t>Antolaketa</a:t>
            </a:r>
            <a:endParaRPr lang="es-ES" b="1" dirty="0"/>
          </a:p>
          <a:p>
            <a:pPr>
              <a:spcAft>
                <a:spcPts val="600"/>
              </a:spcAft>
            </a:pPr>
            <a:r>
              <a:rPr lang="nn-NO" dirty="0"/>
              <a:t>Taldekideak eta rolak</a:t>
            </a:r>
          </a:p>
          <a:p>
            <a:pPr>
              <a:spcAft>
                <a:spcPts val="600"/>
              </a:spcAft>
            </a:pPr>
            <a:r>
              <a:rPr lang="nn-NO" dirty="0"/>
              <a:t>Lan-ingurunea</a:t>
            </a:r>
          </a:p>
          <a:p>
            <a:pPr>
              <a:spcAft>
                <a:spcPts val="600"/>
              </a:spcAft>
            </a:pPr>
            <a:r>
              <a:rPr lang="nn-NO" dirty="0"/>
              <a:t>Informazio-sistema</a:t>
            </a:r>
          </a:p>
          <a:p>
            <a:pPr>
              <a:spcAft>
                <a:spcPts val="600"/>
              </a:spcAft>
            </a:pPr>
            <a:r>
              <a:rPr lang="nn-NO" dirty="0"/>
              <a:t>Komunikazio-kanalak</a:t>
            </a:r>
          </a:p>
          <a:p>
            <a:endParaRPr lang="es-ES" dirty="0"/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FC6329B6-BB2D-4A2A-B293-3D3ABAF00F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536264"/>
          </a:xfrm>
        </p:spPr>
        <p:txBody>
          <a:bodyPr>
            <a:normAutofit fontScale="62500" lnSpcReduction="20000"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u-ES" sz="3800" b="1" dirty="0"/>
              <a:t>Kudeaketa</a:t>
            </a:r>
            <a:endParaRPr lang="eu-ES" b="1" dirty="0"/>
          </a:p>
          <a:p>
            <a:pPr>
              <a:spcAft>
                <a:spcPts val="600"/>
              </a:spcAft>
            </a:pPr>
            <a:r>
              <a:rPr lang="eu-ES" dirty="0"/>
              <a:t>Integrazioa</a:t>
            </a:r>
          </a:p>
          <a:p>
            <a:pPr>
              <a:spcAft>
                <a:spcPts val="600"/>
              </a:spcAft>
            </a:pPr>
            <a:r>
              <a:rPr lang="eu-ES" dirty="0"/>
              <a:t>Irismena</a:t>
            </a:r>
          </a:p>
          <a:p>
            <a:pPr>
              <a:spcAft>
                <a:spcPts val="600"/>
              </a:spcAft>
            </a:pPr>
            <a:r>
              <a:rPr lang="eu-ES" dirty="0"/>
              <a:t>Epeak</a:t>
            </a:r>
          </a:p>
          <a:p>
            <a:pPr>
              <a:spcAft>
                <a:spcPts val="600"/>
              </a:spcAft>
            </a:pPr>
            <a:r>
              <a:rPr lang="eu-ES" dirty="0"/>
              <a:t>Kostua</a:t>
            </a:r>
          </a:p>
          <a:p>
            <a:pPr>
              <a:spcAft>
                <a:spcPts val="600"/>
              </a:spcAft>
            </a:pPr>
            <a:r>
              <a:rPr lang="eu-ES" dirty="0"/>
              <a:t>Kalitatea</a:t>
            </a:r>
          </a:p>
          <a:p>
            <a:pPr>
              <a:spcAft>
                <a:spcPts val="600"/>
              </a:spcAft>
            </a:pPr>
            <a:r>
              <a:rPr lang="eu-ES" dirty="0"/>
              <a:t>Giza-baliabideak</a:t>
            </a:r>
          </a:p>
          <a:p>
            <a:pPr>
              <a:spcAft>
                <a:spcPts val="600"/>
              </a:spcAft>
            </a:pPr>
            <a:r>
              <a:rPr lang="eu-ES" dirty="0"/>
              <a:t>Komunikazioa</a:t>
            </a:r>
          </a:p>
          <a:p>
            <a:pPr>
              <a:spcAft>
                <a:spcPts val="600"/>
              </a:spcAft>
            </a:pPr>
            <a:r>
              <a:rPr lang="eu-ES" dirty="0"/>
              <a:t>Arriskuak</a:t>
            </a:r>
          </a:p>
          <a:p>
            <a:pPr>
              <a:spcAft>
                <a:spcPts val="600"/>
              </a:spcAft>
            </a:pPr>
            <a:r>
              <a:rPr lang="eu-ES" dirty="0"/>
              <a:t>Erosketak</a:t>
            </a:r>
          </a:p>
          <a:p>
            <a:pPr>
              <a:spcAft>
                <a:spcPts val="600"/>
              </a:spcAft>
            </a:pPr>
            <a:r>
              <a:rPr lang="eu-ES" dirty="0"/>
              <a:t>Interesatuak</a:t>
            </a:r>
          </a:p>
          <a:p>
            <a:pPr marL="0" indent="0">
              <a:buNone/>
            </a:pPr>
            <a:endParaRPr lang="es-ES" b="1" dirty="0"/>
          </a:p>
        </p:txBody>
      </p:sp>
      <p:pic>
        <p:nvPicPr>
          <p:cNvPr id="5" name="Marcador de contenido 5">
            <a:extLst>
              <a:ext uri="{FF2B5EF4-FFF2-40B4-BE49-F238E27FC236}">
                <a16:creationId xmlns:a16="http://schemas.microsoft.com/office/drawing/2014/main" id="{870A9E42-5D56-49C7-92D8-BA6A631A1A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4598" y="2441554"/>
            <a:ext cx="2482755" cy="321791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C05F6DE7-DEEB-4EF3-981B-D70589C82CF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23" t="25434" r="9210" b="22202"/>
          <a:stretch/>
        </p:blipFill>
        <p:spPr>
          <a:xfrm>
            <a:off x="958788" y="4208016"/>
            <a:ext cx="2068497" cy="651193"/>
          </a:xfrm>
          <a:prstGeom prst="rect">
            <a:avLst/>
          </a:prstGeom>
        </p:spPr>
      </p:pic>
      <p:pic>
        <p:nvPicPr>
          <p:cNvPr id="5126" name="Picture 6" descr="Logo GitHub: la historia y el significado del logotipo, la marca y el  símbolo. | png, vector">
            <a:extLst>
              <a:ext uri="{FF2B5EF4-FFF2-40B4-BE49-F238E27FC236}">
                <a16:creationId xmlns:a16="http://schemas.microsoft.com/office/drawing/2014/main" id="{76EEC8CA-DDE4-4D9D-9C71-8CD04A760C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647" y="5036938"/>
            <a:ext cx="1622367" cy="937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BlackBoard Collaborate">
            <a:extLst>
              <a:ext uri="{FF2B5EF4-FFF2-40B4-BE49-F238E27FC236}">
                <a16:creationId xmlns:a16="http://schemas.microsoft.com/office/drawing/2014/main" id="{AA1D5B0C-FFC9-4C40-9E58-E91E30B8CB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9741" y="4208016"/>
            <a:ext cx="1858762" cy="760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Video Conferencing, Cloud Calling &amp;amp; Screen Sharing | Webex by Cisco">
            <a:extLst>
              <a:ext uri="{FF2B5EF4-FFF2-40B4-BE49-F238E27FC236}">
                <a16:creationId xmlns:a16="http://schemas.microsoft.com/office/drawing/2014/main" id="{B92BECB8-787B-4327-A12E-0C9D986E94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7285" y="5291767"/>
            <a:ext cx="2253444" cy="625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0" name="Marcador de contenido 9">
            <a:extLst>
              <a:ext uri="{FF2B5EF4-FFF2-40B4-BE49-F238E27FC236}">
                <a16:creationId xmlns:a16="http://schemas.microsoft.com/office/drawing/2014/main" id="{110B4C1B-B591-4621-86BD-B216067B817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68817074"/>
              </p:ext>
            </p:extLst>
          </p:nvPr>
        </p:nvGraphicFramePr>
        <p:xfrm>
          <a:off x="7256756" y="275717"/>
          <a:ext cx="5181600" cy="1325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41100907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CF90350-1A00-4F3D-AEB3-C4C78C90F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s-ES" dirty="0"/>
              <a:t>13. </a:t>
            </a:r>
            <a:r>
              <a:rPr lang="es-ES" dirty="0" err="1"/>
              <a:t>Denbora</a:t>
            </a:r>
            <a:r>
              <a:rPr lang="es-ES" dirty="0"/>
              <a:t> </a:t>
            </a:r>
            <a:r>
              <a:rPr lang="es-ES" dirty="0" err="1"/>
              <a:t>Planifikazioa</a:t>
            </a:r>
            <a:br>
              <a:rPr lang="es-ES" dirty="0"/>
            </a:br>
            <a:r>
              <a:rPr lang="es-ES" sz="3200" dirty="0" err="1"/>
              <a:t>Mugarriak</a:t>
            </a:r>
            <a:endParaRPr lang="es-ES" dirty="0"/>
          </a:p>
        </p:txBody>
      </p:sp>
      <p:pic>
        <p:nvPicPr>
          <p:cNvPr id="5" name="Imagen 4" descr="Diagrama&#10;&#10;Descripción generada automáticamente con confianza media">
            <a:extLst>
              <a:ext uri="{FF2B5EF4-FFF2-40B4-BE49-F238E27FC236}">
                <a16:creationId xmlns:a16="http://schemas.microsoft.com/office/drawing/2014/main" id="{7E5C4DF6-E7F3-482F-AA74-94982079924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127" y="4221007"/>
            <a:ext cx="11271859" cy="2271868"/>
          </a:xfrm>
          <a:prstGeom prst="rect">
            <a:avLst/>
          </a:prstGeom>
        </p:spPr>
      </p:pic>
      <p:pic>
        <p:nvPicPr>
          <p:cNvPr id="7" name="Imagen 6" descr="Gráfico&#10;&#10;Descripción generada automáticamente">
            <a:extLst>
              <a:ext uri="{FF2B5EF4-FFF2-40B4-BE49-F238E27FC236}">
                <a16:creationId xmlns:a16="http://schemas.microsoft.com/office/drawing/2014/main" id="{42EBECD5-444D-4491-9436-380AB78FC3E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4747" y="1780096"/>
            <a:ext cx="8703451" cy="2147050"/>
          </a:xfrm>
          <a:prstGeom prst="rect">
            <a:avLst/>
          </a:prstGeom>
        </p:spPr>
      </p:pic>
      <p:graphicFrame>
        <p:nvGraphicFramePr>
          <p:cNvPr id="6" name="Marcador de contenido 9">
            <a:extLst>
              <a:ext uri="{FF2B5EF4-FFF2-40B4-BE49-F238E27FC236}">
                <a16:creationId xmlns:a16="http://schemas.microsoft.com/office/drawing/2014/main" id="{54EB65C2-2AAA-4F20-93F0-A90C3385F79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88032641"/>
              </p:ext>
            </p:extLst>
          </p:nvPr>
        </p:nvGraphicFramePr>
        <p:xfrm>
          <a:off x="7256756" y="275717"/>
          <a:ext cx="5181600" cy="1325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6511369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14000E-8275-447C-884E-801EB290F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s-ES" dirty="0"/>
              <a:t>13. </a:t>
            </a:r>
            <a:r>
              <a:rPr lang="es-ES" dirty="0" err="1"/>
              <a:t>Denbora</a:t>
            </a:r>
            <a:r>
              <a:rPr lang="es-ES" dirty="0"/>
              <a:t> </a:t>
            </a:r>
            <a:r>
              <a:rPr lang="es-ES" dirty="0" err="1"/>
              <a:t>Planifikazioa</a:t>
            </a:r>
            <a:br>
              <a:rPr lang="es-ES" dirty="0"/>
            </a:br>
            <a:r>
              <a:rPr lang="es-ES" sz="3200" dirty="0" err="1"/>
              <a:t>Iterazioak</a:t>
            </a:r>
            <a:endParaRPr lang="es-E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84E6E29-5424-4F4F-AC22-7577F563F6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9928" y="2800192"/>
            <a:ext cx="6312144" cy="2728326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DBE09B13-DB49-4D76-A3B0-888E27213F26}"/>
              </a:ext>
            </a:extLst>
          </p:cNvPr>
          <p:cNvSpPr txBox="1"/>
          <p:nvPr/>
        </p:nvSpPr>
        <p:spPr>
          <a:xfrm>
            <a:off x="3211681" y="5673865"/>
            <a:ext cx="496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2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218A1F4C-2169-4A50-A629-E20F9A57BF1D}"/>
              </a:ext>
            </a:extLst>
          </p:cNvPr>
          <p:cNvSpPr txBox="1"/>
          <p:nvPr/>
        </p:nvSpPr>
        <p:spPr>
          <a:xfrm>
            <a:off x="4578271" y="5669655"/>
            <a:ext cx="795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5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4387C77D-DBAF-4E2F-ABFE-75A96C062BB5}"/>
              </a:ext>
            </a:extLst>
          </p:cNvPr>
          <p:cNvSpPr txBox="1"/>
          <p:nvPr/>
        </p:nvSpPr>
        <p:spPr>
          <a:xfrm>
            <a:off x="6818601" y="5669655"/>
            <a:ext cx="795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rgbClr val="002060"/>
                </a:solidFill>
              </a:rPr>
              <a:t>6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77DBE67B-277C-47A2-B4A7-E0A6C0EFCA1A}"/>
              </a:ext>
            </a:extLst>
          </p:cNvPr>
          <p:cNvSpPr txBox="1"/>
          <p:nvPr/>
        </p:nvSpPr>
        <p:spPr>
          <a:xfrm>
            <a:off x="8602005" y="5669655"/>
            <a:ext cx="795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rgbClr val="002060"/>
                </a:solidFill>
              </a:rPr>
              <a:t>2</a:t>
            </a:r>
          </a:p>
        </p:txBody>
      </p:sp>
      <p:sp>
        <p:nvSpPr>
          <p:cNvPr id="12" name="Cerrar llave 11">
            <a:extLst>
              <a:ext uri="{FF2B5EF4-FFF2-40B4-BE49-F238E27FC236}">
                <a16:creationId xmlns:a16="http://schemas.microsoft.com/office/drawing/2014/main" id="{F1CEE3D6-82DB-477B-A910-F37F29F1CC33}"/>
              </a:ext>
            </a:extLst>
          </p:cNvPr>
          <p:cNvSpPr/>
          <p:nvPr/>
        </p:nvSpPr>
        <p:spPr>
          <a:xfrm rot="16200000">
            <a:off x="4071199" y="1196310"/>
            <a:ext cx="437322" cy="2699863"/>
          </a:xfrm>
          <a:prstGeom prst="rightBrace">
            <a:avLst/>
          </a:prstGeom>
          <a:noFill/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>
              <a:solidFill>
                <a:srgbClr val="FF0000"/>
              </a:solidFill>
            </a:endParaRPr>
          </a:p>
        </p:txBody>
      </p:sp>
      <p:sp>
        <p:nvSpPr>
          <p:cNvPr id="13" name="Cerrar llave 12">
            <a:extLst>
              <a:ext uri="{FF2B5EF4-FFF2-40B4-BE49-F238E27FC236}">
                <a16:creationId xmlns:a16="http://schemas.microsoft.com/office/drawing/2014/main" id="{8EFDED06-740E-4FBB-836A-065B4B47D43E}"/>
              </a:ext>
            </a:extLst>
          </p:cNvPr>
          <p:cNvSpPr/>
          <p:nvPr/>
        </p:nvSpPr>
        <p:spPr>
          <a:xfrm rot="16200000">
            <a:off x="7227273" y="740101"/>
            <a:ext cx="437322" cy="3612281"/>
          </a:xfrm>
          <a:prstGeom prst="rightBrace">
            <a:avLst/>
          </a:prstGeom>
          <a:noFill/>
          <a:ln w="2222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7EAEE824-0468-4FA6-963B-68B6C3FE4520}"/>
              </a:ext>
            </a:extLst>
          </p:cNvPr>
          <p:cNvSpPr txBox="1"/>
          <p:nvPr/>
        </p:nvSpPr>
        <p:spPr>
          <a:xfrm>
            <a:off x="3211681" y="1760706"/>
            <a:ext cx="2284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ProMeta</a:t>
            </a:r>
            <a:r>
              <a:rPr lang="es-ES" dirty="0"/>
              <a:t> </a:t>
            </a:r>
            <a:r>
              <a:rPr lang="es-ES" dirty="0" err="1"/>
              <a:t>proiektua</a:t>
            </a:r>
            <a:endParaRPr lang="es-ES" dirty="0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B8A8C289-563E-4D97-B7FF-B1AB25D3AC35}"/>
              </a:ext>
            </a:extLst>
          </p:cNvPr>
          <p:cNvSpPr txBox="1"/>
          <p:nvPr/>
        </p:nvSpPr>
        <p:spPr>
          <a:xfrm>
            <a:off x="6096000" y="1793968"/>
            <a:ext cx="3156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>
                <a:solidFill>
                  <a:srgbClr val="002060"/>
                </a:solidFill>
              </a:rPr>
              <a:t>Bezeroak</a:t>
            </a:r>
            <a:r>
              <a:rPr lang="es-ES" dirty="0">
                <a:solidFill>
                  <a:srgbClr val="002060"/>
                </a:solidFill>
              </a:rPr>
              <a:t> </a:t>
            </a:r>
            <a:r>
              <a:rPr lang="es-ES" dirty="0" err="1">
                <a:solidFill>
                  <a:srgbClr val="002060"/>
                </a:solidFill>
              </a:rPr>
              <a:t>garatu</a:t>
            </a:r>
            <a:r>
              <a:rPr lang="es-ES" dirty="0">
                <a:solidFill>
                  <a:srgbClr val="002060"/>
                </a:solidFill>
              </a:rPr>
              <a:t> </a:t>
            </a:r>
            <a:r>
              <a:rPr lang="es-ES" dirty="0" err="1">
                <a:solidFill>
                  <a:srgbClr val="002060"/>
                </a:solidFill>
              </a:rPr>
              <a:t>beharrekoa</a:t>
            </a:r>
            <a:endParaRPr lang="es-ES" dirty="0">
              <a:solidFill>
                <a:srgbClr val="002060"/>
              </a:solidFill>
            </a:endParaRP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2EE00AD7-979E-456D-94BE-154B484371F5}"/>
              </a:ext>
            </a:extLst>
          </p:cNvPr>
          <p:cNvSpPr txBox="1"/>
          <p:nvPr/>
        </p:nvSpPr>
        <p:spPr>
          <a:xfrm>
            <a:off x="1380476" y="5669655"/>
            <a:ext cx="1559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Iterazioak</a:t>
            </a:r>
            <a:endParaRPr lang="es-ES" dirty="0"/>
          </a:p>
        </p:txBody>
      </p:sp>
      <p:graphicFrame>
        <p:nvGraphicFramePr>
          <p:cNvPr id="29" name="Marcador de contenido 9">
            <a:extLst>
              <a:ext uri="{FF2B5EF4-FFF2-40B4-BE49-F238E27FC236}">
                <a16:creationId xmlns:a16="http://schemas.microsoft.com/office/drawing/2014/main" id="{7B255E3F-DE7B-4F2E-AE77-784DE4F7530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21876148"/>
              </p:ext>
            </p:extLst>
          </p:nvPr>
        </p:nvGraphicFramePr>
        <p:xfrm>
          <a:off x="7256756" y="275717"/>
          <a:ext cx="5181600" cy="1325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6068645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F3748815-08DA-4880-A456-265A8820FA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u-ES" dirty="0"/>
              <a:t>1. Sarrera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16AE5108-6509-4D25-B65E-19A3343EFF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u-ES" dirty="0"/>
              <a:t>Proiektuaren webgunea: </a:t>
            </a:r>
            <a:r>
              <a:rPr lang="eu-ES" dirty="0">
                <a:hlinkClick r:id="rId2"/>
              </a:rPr>
              <a:t>https://juletx.github.io/ProMeta/</a:t>
            </a:r>
            <a:endParaRPr lang="eu-ES" dirty="0"/>
          </a:p>
          <a:p>
            <a:endParaRPr lang="eu-ES" dirty="0"/>
          </a:p>
          <a:p>
            <a:pPr marL="0" indent="0">
              <a:buNone/>
            </a:pPr>
            <a:endParaRPr lang="eu-ES" dirty="0"/>
          </a:p>
          <a:p>
            <a:endParaRPr lang="eu-ES" dirty="0"/>
          </a:p>
          <a:p>
            <a:pPr marL="0" indent="0">
              <a:buNone/>
            </a:pPr>
            <a:endParaRPr lang="eu-ES" dirty="0"/>
          </a:p>
          <a:p>
            <a:pPr marL="0" indent="0">
              <a:buNone/>
            </a:pPr>
            <a:endParaRPr lang="eu-ES" dirty="0"/>
          </a:p>
          <a:p>
            <a:pPr marL="0" indent="0">
              <a:buNone/>
            </a:pPr>
            <a:r>
              <a:rPr lang="eu-ES" dirty="0"/>
              <a:t>CCII-N2016-02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11C0C8DB-740A-49DC-96FD-9F2A0A591242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453" y="2623557"/>
            <a:ext cx="1888804" cy="944402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171CE065-B69E-4748-996F-36170CBF1E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937" y="3702896"/>
            <a:ext cx="2855836" cy="1009969"/>
          </a:xfrm>
          <a:prstGeom prst="rect">
            <a:avLst/>
          </a:prstGeom>
        </p:spPr>
      </p:pic>
      <p:graphicFrame>
        <p:nvGraphicFramePr>
          <p:cNvPr id="9" name="Marcador de contenido 9">
            <a:extLst>
              <a:ext uri="{FF2B5EF4-FFF2-40B4-BE49-F238E27FC236}">
                <a16:creationId xmlns:a16="http://schemas.microsoft.com/office/drawing/2014/main" id="{68E847A3-CFE8-467F-B92C-05652394B1E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59101001"/>
              </p:ext>
            </p:extLst>
          </p:nvPr>
        </p:nvGraphicFramePr>
        <p:xfrm>
          <a:off x="7256756" y="275717"/>
          <a:ext cx="5109838" cy="1325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3" name="Imagen 2">
            <a:extLst>
              <a:ext uri="{FF2B5EF4-FFF2-40B4-BE49-F238E27FC236}">
                <a16:creationId xmlns:a16="http://schemas.microsoft.com/office/drawing/2014/main" id="{4A7577E5-965F-4B72-994A-24B02ACA3EA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21462" y="2459935"/>
            <a:ext cx="7331591" cy="4122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1565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DD41ED-E847-4573-8802-25E637810C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s-ES" dirty="0"/>
              <a:t>13. </a:t>
            </a:r>
            <a:r>
              <a:rPr lang="es-ES" dirty="0" err="1"/>
              <a:t>Denbora</a:t>
            </a:r>
            <a:r>
              <a:rPr lang="es-ES" dirty="0"/>
              <a:t> </a:t>
            </a:r>
            <a:r>
              <a:rPr lang="es-ES" dirty="0" err="1"/>
              <a:t>Planifikazioa</a:t>
            </a:r>
            <a:br>
              <a:rPr lang="es-ES" dirty="0"/>
            </a:br>
            <a:r>
              <a:rPr lang="es-ES" sz="3200" dirty="0"/>
              <a:t>LDE diagrama</a:t>
            </a:r>
            <a:endParaRPr lang="es-ES" dirty="0"/>
          </a:p>
        </p:txBody>
      </p:sp>
      <p:pic>
        <p:nvPicPr>
          <p:cNvPr id="7" name="Imagen 6" descr="Diagrama&#10;&#10;Descripción generada automáticamente">
            <a:extLst>
              <a:ext uri="{FF2B5EF4-FFF2-40B4-BE49-F238E27FC236}">
                <a16:creationId xmlns:a16="http://schemas.microsoft.com/office/drawing/2014/main" id="{41C4DE95-35CD-4BF1-B5D4-C261CB3EC0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422" y="2167431"/>
            <a:ext cx="11551155" cy="3805351"/>
          </a:xfrm>
          <a:prstGeom prst="rect">
            <a:avLst/>
          </a:prstGeom>
        </p:spPr>
      </p:pic>
      <p:graphicFrame>
        <p:nvGraphicFramePr>
          <p:cNvPr id="10" name="Marcador de contenido 9">
            <a:extLst>
              <a:ext uri="{FF2B5EF4-FFF2-40B4-BE49-F238E27FC236}">
                <a16:creationId xmlns:a16="http://schemas.microsoft.com/office/drawing/2014/main" id="{0822FF60-1D04-4A64-BAE9-01FD23DCDE5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21876148"/>
              </p:ext>
            </p:extLst>
          </p:nvPr>
        </p:nvGraphicFramePr>
        <p:xfrm>
          <a:off x="7256756" y="275717"/>
          <a:ext cx="5181600" cy="1325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5161138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DD41ED-E847-4573-8802-25E637810C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s-ES" dirty="0"/>
              <a:t>13. </a:t>
            </a:r>
            <a:r>
              <a:rPr lang="es-ES" dirty="0" err="1"/>
              <a:t>Denbora</a:t>
            </a:r>
            <a:r>
              <a:rPr lang="es-ES" dirty="0"/>
              <a:t> </a:t>
            </a:r>
            <a:r>
              <a:rPr lang="es-ES" dirty="0" err="1"/>
              <a:t>Planifikazioa</a:t>
            </a:r>
            <a:br>
              <a:rPr lang="es-ES" dirty="0"/>
            </a:br>
            <a:r>
              <a:rPr lang="es-ES" sz="3200" dirty="0"/>
              <a:t>Gantt diagrama</a:t>
            </a:r>
            <a:endParaRPr lang="es-ES" dirty="0"/>
          </a:p>
        </p:txBody>
      </p:sp>
      <p:pic>
        <p:nvPicPr>
          <p:cNvPr id="9" name="Imagen 8" descr="Escala de tiempo&#10;&#10;Descripción generada automáticamente">
            <a:extLst>
              <a:ext uri="{FF2B5EF4-FFF2-40B4-BE49-F238E27FC236}">
                <a16:creationId xmlns:a16="http://schemas.microsoft.com/office/drawing/2014/main" id="{CF358F2F-9734-4B1C-A515-7A768E3F8D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654" y="2277312"/>
            <a:ext cx="11442691" cy="3812204"/>
          </a:xfrm>
          <a:prstGeom prst="rect">
            <a:avLst/>
          </a:prstGeom>
        </p:spPr>
      </p:pic>
      <p:graphicFrame>
        <p:nvGraphicFramePr>
          <p:cNvPr id="8" name="Marcador de contenido 9">
            <a:extLst>
              <a:ext uri="{FF2B5EF4-FFF2-40B4-BE49-F238E27FC236}">
                <a16:creationId xmlns:a16="http://schemas.microsoft.com/office/drawing/2014/main" id="{3CE20452-5CB5-4A4E-BD68-8C2E9568D44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21876148"/>
              </p:ext>
            </p:extLst>
          </p:nvPr>
        </p:nvGraphicFramePr>
        <p:xfrm>
          <a:off x="7256756" y="275717"/>
          <a:ext cx="5181600" cy="1325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0646752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848A1C-E830-4888-BB86-13182B24C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s-ES" dirty="0"/>
              <a:t>13. </a:t>
            </a:r>
            <a:r>
              <a:rPr lang="es-ES" dirty="0" err="1"/>
              <a:t>Denbora</a:t>
            </a:r>
            <a:r>
              <a:rPr lang="es-ES" dirty="0"/>
              <a:t> </a:t>
            </a:r>
            <a:r>
              <a:rPr lang="es-ES" dirty="0" err="1"/>
              <a:t>Planifikazioa</a:t>
            </a:r>
            <a:br>
              <a:rPr lang="es-ES" dirty="0"/>
            </a:br>
            <a:r>
              <a:rPr lang="es-ES" sz="3200" dirty="0" err="1"/>
              <a:t>Atazen</a:t>
            </a:r>
            <a:r>
              <a:rPr lang="es-ES" sz="3200" dirty="0"/>
              <a:t> </a:t>
            </a:r>
            <a:r>
              <a:rPr lang="es-ES" sz="3200" dirty="0" err="1"/>
              <a:t>denborak</a:t>
            </a:r>
            <a:endParaRPr lang="es-ES" dirty="0"/>
          </a:p>
        </p:txBody>
      </p:sp>
      <p:graphicFrame>
        <p:nvGraphicFramePr>
          <p:cNvPr id="5" name="Marcador de contenido 4">
            <a:extLst>
              <a:ext uri="{FF2B5EF4-FFF2-40B4-BE49-F238E27FC236}">
                <a16:creationId xmlns:a16="http://schemas.microsoft.com/office/drawing/2014/main" id="{2479115B-C1DC-4AD7-A180-3A819FDF136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86861256"/>
              </p:ext>
            </p:extLst>
          </p:nvPr>
        </p:nvGraphicFramePr>
        <p:xfrm>
          <a:off x="3497802" y="1516179"/>
          <a:ext cx="4316999" cy="5211322"/>
        </p:xfrm>
        <a:graphic>
          <a:graphicData uri="http://schemas.openxmlformats.org/drawingml/2006/table">
            <a:tbl>
              <a:tblPr firstRow="1" firstCol="1" bandRow="1">
                <a:tableStyleId>{616DA210-FB5B-4158-B5E0-FEB733F419BA}</a:tableStyleId>
              </a:tblPr>
              <a:tblGrid>
                <a:gridCol w="2222330">
                  <a:extLst>
                    <a:ext uri="{9D8B030D-6E8A-4147-A177-3AD203B41FA5}">
                      <a16:colId xmlns:a16="http://schemas.microsoft.com/office/drawing/2014/main" val="4270725907"/>
                    </a:ext>
                  </a:extLst>
                </a:gridCol>
                <a:gridCol w="1055982">
                  <a:extLst>
                    <a:ext uri="{9D8B030D-6E8A-4147-A177-3AD203B41FA5}">
                      <a16:colId xmlns:a16="http://schemas.microsoft.com/office/drawing/2014/main" val="2354626858"/>
                    </a:ext>
                  </a:extLst>
                </a:gridCol>
                <a:gridCol w="1038687">
                  <a:extLst>
                    <a:ext uri="{9D8B030D-6E8A-4147-A177-3AD203B41FA5}">
                      <a16:colId xmlns:a16="http://schemas.microsoft.com/office/drawing/2014/main" val="1931427381"/>
                    </a:ext>
                  </a:extLst>
                </a:gridCol>
              </a:tblGrid>
              <a:tr h="30491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u-ES" sz="1600" dirty="0">
                          <a:effectLst/>
                        </a:rPr>
                        <a:t>Izena</a:t>
                      </a:r>
                      <a:endParaRPr lang="es-ES" sz="18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u-ES" sz="1600" dirty="0">
                          <a:effectLst/>
                        </a:rPr>
                        <a:t>Estimazioa</a:t>
                      </a:r>
                      <a:endParaRPr lang="es-ES" sz="18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u-ES" sz="1600" dirty="0">
                          <a:effectLst/>
                        </a:rPr>
                        <a:t>Benetakoa</a:t>
                      </a:r>
                      <a:endParaRPr lang="es-ES" sz="18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3035991568"/>
                  </a:ext>
                </a:extLst>
              </a:tr>
              <a:tr h="24626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s-ES" sz="1600" b="1" dirty="0" err="1">
                          <a:effectLst/>
                        </a:rPr>
                        <a:t>Dokumentazioa</a:t>
                      </a:r>
                      <a:endParaRPr lang="es-ES" sz="1600" b="1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s-ES" sz="1600" b="1" dirty="0">
                          <a:effectLst/>
                        </a:rPr>
                        <a:t>145</a:t>
                      </a:r>
                      <a:endParaRPr lang="es-ES" sz="1600" b="1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s-ES" sz="1600" b="1" dirty="0">
                          <a:effectLst/>
                        </a:rPr>
                        <a:t>135</a:t>
                      </a:r>
                      <a:endParaRPr lang="es-ES" sz="1600" b="1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4854073"/>
                  </a:ext>
                </a:extLst>
              </a:tr>
              <a:tr h="23789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u-ES" sz="1400" b="0" dirty="0">
                          <a:effectLst/>
                        </a:rPr>
                        <a:t>Webgunea</a:t>
                      </a:r>
                      <a:endParaRPr lang="es-ES" sz="1600" b="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u-ES" sz="1400" b="0" dirty="0">
                          <a:effectLst/>
                        </a:rPr>
                        <a:t> 20</a:t>
                      </a:r>
                      <a:endParaRPr lang="es-ES" sz="1600" b="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u-ES" sz="1400" b="0" dirty="0">
                          <a:effectLst/>
                        </a:rPr>
                        <a:t>18</a:t>
                      </a:r>
                      <a:endParaRPr lang="es-ES" sz="1600" b="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4988798"/>
                  </a:ext>
                </a:extLst>
              </a:tr>
              <a:tr h="23789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u-ES" sz="1400" b="0" dirty="0">
                          <a:effectLst/>
                        </a:rPr>
                        <a:t>Posterra</a:t>
                      </a:r>
                      <a:endParaRPr lang="es-ES" sz="1600" b="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u-ES" sz="1400" b="0" dirty="0">
                          <a:effectLst/>
                        </a:rPr>
                        <a:t> 5</a:t>
                      </a:r>
                      <a:endParaRPr lang="es-ES" sz="1600" b="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u-ES" sz="1400" b="0" dirty="0">
                          <a:effectLst/>
                        </a:rPr>
                        <a:t> 5</a:t>
                      </a:r>
                      <a:endParaRPr lang="es-ES" sz="1600" b="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0447259"/>
                  </a:ext>
                </a:extLst>
              </a:tr>
              <a:tr h="23789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u-ES" sz="1400" b="0" dirty="0">
                          <a:effectLst/>
                        </a:rPr>
                        <a:t>Aurkezpena</a:t>
                      </a:r>
                      <a:endParaRPr lang="es-ES" sz="1600" b="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u-ES" sz="1400" b="0" dirty="0">
                          <a:effectLst/>
                        </a:rPr>
                        <a:t> 20</a:t>
                      </a:r>
                      <a:endParaRPr lang="es-ES" sz="1600" b="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u-ES" sz="1400" b="0" dirty="0">
                          <a:effectLst/>
                        </a:rPr>
                        <a:t> 15</a:t>
                      </a:r>
                      <a:endParaRPr lang="es-ES" sz="1600" b="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8123300"/>
                  </a:ext>
                </a:extLst>
              </a:tr>
              <a:tr h="23789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u-ES" sz="1400" b="0" dirty="0">
                          <a:effectLst/>
                        </a:rPr>
                        <a:t>Memoria</a:t>
                      </a:r>
                      <a:endParaRPr lang="es-ES" sz="1600" b="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u-ES" sz="1400" b="0" dirty="0">
                          <a:effectLst/>
                        </a:rPr>
                        <a:t> 100</a:t>
                      </a:r>
                      <a:endParaRPr lang="es-ES" sz="1600" b="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u-ES" sz="1400" b="0" dirty="0">
                          <a:effectLst/>
                        </a:rPr>
                        <a:t> 97</a:t>
                      </a:r>
                      <a:endParaRPr lang="es-ES" sz="1600" b="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6923161"/>
                  </a:ext>
                </a:extLst>
              </a:tr>
              <a:tr h="24626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s-ES" sz="1600" b="1" dirty="0" err="1">
                          <a:effectLst/>
                        </a:rPr>
                        <a:t>Memoriaren</a:t>
                      </a:r>
                      <a:r>
                        <a:rPr lang="es-ES" sz="1600" b="1" dirty="0">
                          <a:effectLst/>
                        </a:rPr>
                        <a:t> </a:t>
                      </a:r>
                      <a:r>
                        <a:rPr lang="es-ES" sz="1600" b="1" dirty="0" err="1">
                          <a:effectLst/>
                        </a:rPr>
                        <a:t>Eranskinak</a:t>
                      </a:r>
                      <a:endParaRPr lang="es-ES" sz="1600" b="1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s-ES" sz="1600" b="1" dirty="0">
                          <a:effectLst/>
                        </a:rPr>
                        <a:t>40</a:t>
                      </a:r>
                      <a:endParaRPr lang="es-ES" sz="1600" b="1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s-ES" sz="1600" b="1" dirty="0">
                          <a:effectLst/>
                        </a:rPr>
                        <a:t>27</a:t>
                      </a:r>
                      <a:endParaRPr lang="es-ES" sz="1600" b="1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3322057"/>
                  </a:ext>
                </a:extLst>
              </a:tr>
              <a:tr h="23789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u-ES" sz="1400" b="0" dirty="0" err="1">
                          <a:effectLst/>
                        </a:rPr>
                        <a:t>OpenUP</a:t>
                      </a:r>
                      <a:endParaRPr lang="es-ES" sz="1600" b="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u-ES" sz="1400" dirty="0">
                          <a:effectLst/>
                        </a:rPr>
                        <a:t> 10</a:t>
                      </a:r>
                      <a:endParaRPr lang="es-ES" sz="16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u-ES" sz="1400" dirty="0">
                          <a:effectLst/>
                        </a:rPr>
                        <a:t> 9</a:t>
                      </a:r>
                      <a:endParaRPr lang="es-ES" sz="16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8734732"/>
                  </a:ext>
                </a:extLst>
              </a:tr>
              <a:tr h="23789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u-ES" sz="1400" b="0" dirty="0">
                          <a:effectLst/>
                        </a:rPr>
                        <a:t>CCII-2016N-02</a:t>
                      </a:r>
                      <a:endParaRPr lang="es-ES" sz="1600" b="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u-ES" sz="1400" dirty="0">
                          <a:effectLst/>
                        </a:rPr>
                        <a:t> 10</a:t>
                      </a:r>
                      <a:endParaRPr lang="es-ES" sz="16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u-ES" sz="1400" dirty="0">
                          <a:effectLst/>
                        </a:rPr>
                        <a:t> 4</a:t>
                      </a:r>
                      <a:endParaRPr lang="es-ES" sz="16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3327191"/>
                  </a:ext>
                </a:extLst>
              </a:tr>
              <a:tr h="25633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u-ES" sz="1400" b="0" dirty="0">
                          <a:effectLst/>
                        </a:rPr>
                        <a:t>Sistemaren Espezifikazioa</a:t>
                      </a:r>
                      <a:endParaRPr lang="es-ES" sz="1600" b="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u-ES" sz="1400" dirty="0">
                          <a:effectLst/>
                        </a:rPr>
                        <a:t> 20</a:t>
                      </a:r>
                      <a:endParaRPr lang="es-ES" sz="16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u-ES" sz="1400" dirty="0">
                          <a:effectLst/>
                        </a:rPr>
                        <a:t> 14</a:t>
                      </a:r>
                      <a:endParaRPr lang="es-ES" sz="16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5569473"/>
                  </a:ext>
                </a:extLst>
              </a:tr>
              <a:tr h="25633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s-ES" sz="1600" b="1" dirty="0" err="1">
                          <a:effectLst/>
                        </a:rPr>
                        <a:t>Barne</a:t>
                      </a:r>
                      <a:r>
                        <a:rPr lang="es-ES" sz="1600" b="1" dirty="0">
                          <a:effectLst/>
                        </a:rPr>
                        <a:t> </a:t>
                      </a:r>
                      <a:r>
                        <a:rPr lang="es-ES" sz="1600" b="1" dirty="0" err="1">
                          <a:effectLst/>
                        </a:rPr>
                        <a:t>Kudeaketa</a:t>
                      </a:r>
                      <a:endParaRPr lang="es-ES" sz="1600" b="1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s-ES" sz="1600" b="1" dirty="0">
                          <a:effectLst/>
                        </a:rPr>
                        <a:t>50</a:t>
                      </a:r>
                      <a:endParaRPr lang="es-ES" sz="1600" b="1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s-ES" sz="1600" b="1" dirty="0">
                          <a:effectLst/>
                        </a:rPr>
                        <a:t>70</a:t>
                      </a:r>
                      <a:endParaRPr lang="es-ES" sz="1600" b="1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8066281"/>
                  </a:ext>
                </a:extLst>
              </a:tr>
              <a:tr h="23789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u-ES" sz="1400" b="0" dirty="0">
                          <a:effectLst/>
                        </a:rPr>
                        <a:t>Plangintza</a:t>
                      </a:r>
                      <a:endParaRPr lang="es-ES" sz="1600" b="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u-ES" sz="1400" dirty="0">
                          <a:effectLst/>
                        </a:rPr>
                        <a:t> 20</a:t>
                      </a:r>
                      <a:endParaRPr lang="es-ES" sz="16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u-ES" sz="1400" dirty="0">
                          <a:effectLst/>
                        </a:rPr>
                        <a:t> 22</a:t>
                      </a:r>
                      <a:endParaRPr lang="es-ES" sz="16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7448834"/>
                  </a:ext>
                </a:extLst>
              </a:tr>
              <a:tr h="23789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u-ES" sz="1400" b="0" dirty="0">
                          <a:effectLst/>
                        </a:rPr>
                        <a:t>Jarraipen eta Kontrola</a:t>
                      </a:r>
                      <a:endParaRPr lang="es-ES" sz="1600" b="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u-ES" sz="1400" dirty="0">
                          <a:effectLst/>
                        </a:rPr>
                        <a:t> 30</a:t>
                      </a:r>
                      <a:endParaRPr lang="es-ES" sz="16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u-ES" sz="1400" dirty="0">
                          <a:effectLst/>
                        </a:rPr>
                        <a:t> 48</a:t>
                      </a:r>
                      <a:endParaRPr lang="es-ES" sz="16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1595681"/>
                  </a:ext>
                </a:extLst>
              </a:tr>
              <a:tr h="24626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s-ES" sz="1600" b="1" dirty="0" err="1">
                          <a:effectLst/>
                        </a:rPr>
                        <a:t>ModelEditor</a:t>
                      </a:r>
                      <a:endParaRPr lang="es-ES" sz="1600" b="1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solidFill>
                      <a:srgbClr val="FF33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s-ES" sz="1600" b="1" dirty="0">
                          <a:effectLst/>
                        </a:rPr>
                        <a:t>75</a:t>
                      </a:r>
                      <a:endParaRPr lang="es-ES" sz="1600" b="1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solidFill>
                      <a:srgbClr val="FF33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s-ES" sz="1600" b="1" dirty="0">
                          <a:effectLst/>
                        </a:rPr>
                        <a:t>105</a:t>
                      </a:r>
                      <a:endParaRPr lang="es-ES" sz="1600" b="1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solidFill>
                      <a:srgbClr val="FF33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1689561"/>
                  </a:ext>
                </a:extLst>
              </a:tr>
              <a:tr h="23789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u-ES" sz="1400" b="0" dirty="0" err="1">
                          <a:effectLst/>
                        </a:rPr>
                        <a:t>OpenUP</a:t>
                      </a:r>
                      <a:r>
                        <a:rPr lang="eu-ES" sz="1400" b="0" dirty="0">
                          <a:effectLst/>
                        </a:rPr>
                        <a:t> Eredua</a:t>
                      </a:r>
                      <a:endParaRPr lang="es-ES" sz="1600" b="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solidFill>
                      <a:srgbClr val="FF33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u-ES" sz="1400" dirty="0">
                          <a:effectLst/>
                        </a:rPr>
                        <a:t> 20</a:t>
                      </a:r>
                      <a:endParaRPr lang="es-ES" sz="16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solidFill>
                      <a:srgbClr val="FF33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u-ES" sz="1400" dirty="0">
                          <a:effectLst/>
                        </a:rPr>
                        <a:t> 49</a:t>
                      </a:r>
                      <a:endParaRPr lang="es-ES" sz="16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solidFill>
                      <a:srgbClr val="FF33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4354218"/>
                  </a:ext>
                </a:extLst>
              </a:tr>
              <a:tr h="23789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u-ES" sz="1400" b="0" dirty="0">
                          <a:effectLst/>
                        </a:rPr>
                        <a:t>Editore Grafikoa </a:t>
                      </a:r>
                      <a:endParaRPr lang="es-ES" sz="1600" b="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solidFill>
                      <a:srgbClr val="FF33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u-ES" sz="1400" dirty="0">
                          <a:effectLst/>
                        </a:rPr>
                        <a:t> 25</a:t>
                      </a:r>
                      <a:endParaRPr lang="es-ES" sz="16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solidFill>
                      <a:srgbClr val="FF33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u-ES" sz="1400" dirty="0">
                          <a:effectLst/>
                        </a:rPr>
                        <a:t> 26</a:t>
                      </a:r>
                      <a:endParaRPr lang="es-ES" sz="16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solidFill>
                      <a:srgbClr val="FF33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3863994"/>
                  </a:ext>
                </a:extLst>
              </a:tr>
              <a:tr h="23789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u-ES" sz="1400" b="0" dirty="0">
                          <a:effectLst/>
                        </a:rPr>
                        <a:t>Testu Editorea</a:t>
                      </a:r>
                      <a:endParaRPr lang="es-ES" sz="1600" b="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solidFill>
                      <a:srgbClr val="FF33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u-ES" sz="1400" dirty="0">
                          <a:effectLst/>
                        </a:rPr>
                        <a:t> 30</a:t>
                      </a:r>
                      <a:endParaRPr lang="es-ES" sz="16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solidFill>
                      <a:srgbClr val="FF33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u-ES" sz="1400" dirty="0">
                          <a:effectLst/>
                        </a:rPr>
                        <a:t> 31</a:t>
                      </a:r>
                      <a:endParaRPr lang="es-ES" sz="16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solidFill>
                      <a:srgbClr val="FF33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5320394"/>
                  </a:ext>
                </a:extLst>
              </a:tr>
              <a:tr h="24626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s-ES" sz="1600" b="1" dirty="0" err="1">
                          <a:effectLst/>
                        </a:rPr>
                        <a:t>IOSystem</a:t>
                      </a:r>
                      <a:endParaRPr lang="es-ES" sz="1600" b="1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s-ES" sz="1600" b="1" dirty="0">
                          <a:effectLst/>
                        </a:rPr>
                        <a:t>105</a:t>
                      </a:r>
                      <a:endParaRPr lang="es-ES" sz="1600" b="1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s-ES" sz="1600" b="1" dirty="0">
                          <a:effectLst/>
                        </a:rPr>
                        <a:t>104</a:t>
                      </a:r>
                      <a:endParaRPr lang="es-ES" sz="1600" b="1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3452020"/>
                  </a:ext>
                </a:extLst>
              </a:tr>
              <a:tr h="23789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u-ES" sz="1400" b="0" dirty="0">
                          <a:effectLst/>
                        </a:rPr>
                        <a:t>Datu Basea</a:t>
                      </a:r>
                      <a:endParaRPr lang="es-ES" sz="1600" b="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u-ES" sz="1400" dirty="0">
                          <a:effectLst/>
                        </a:rPr>
                        <a:t> 40</a:t>
                      </a:r>
                      <a:endParaRPr lang="es-ES" sz="16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u-ES" sz="1400" dirty="0">
                          <a:effectLst/>
                        </a:rPr>
                        <a:t> 38</a:t>
                      </a:r>
                      <a:endParaRPr lang="es-ES" sz="16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4534812"/>
                  </a:ext>
                </a:extLst>
              </a:tr>
              <a:tr h="23789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u-ES" sz="1400" b="0" dirty="0">
                          <a:effectLst/>
                        </a:rPr>
                        <a:t>Web Interfazea</a:t>
                      </a:r>
                      <a:endParaRPr lang="es-ES" sz="1600" b="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u-ES" sz="1400" dirty="0">
                          <a:effectLst/>
                        </a:rPr>
                        <a:t> 35</a:t>
                      </a:r>
                      <a:endParaRPr lang="es-ES" sz="16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u-ES" sz="1400" dirty="0">
                          <a:effectLst/>
                        </a:rPr>
                        <a:t> 43</a:t>
                      </a:r>
                      <a:endParaRPr lang="es-ES" sz="16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6981034"/>
                  </a:ext>
                </a:extLst>
              </a:tr>
              <a:tr h="23789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u-ES" sz="1400" b="0" dirty="0">
                          <a:effectLst/>
                        </a:rPr>
                        <a:t>Web Kodea</a:t>
                      </a:r>
                      <a:endParaRPr lang="es-ES" sz="1600" b="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u-ES" sz="1400" dirty="0">
                          <a:effectLst/>
                        </a:rPr>
                        <a:t> 30</a:t>
                      </a:r>
                      <a:endParaRPr lang="es-ES" sz="16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u-ES" sz="1400" dirty="0">
                          <a:effectLst/>
                        </a:rPr>
                        <a:t> 23</a:t>
                      </a:r>
                      <a:endParaRPr lang="es-ES" sz="16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3053579"/>
                  </a:ext>
                </a:extLst>
              </a:tr>
            </a:tbl>
          </a:graphicData>
        </a:graphic>
      </p:graphicFrame>
      <p:graphicFrame>
        <p:nvGraphicFramePr>
          <p:cNvPr id="6" name="Marcador de contenido 9">
            <a:extLst>
              <a:ext uri="{FF2B5EF4-FFF2-40B4-BE49-F238E27FC236}">
                <a16:creationId xmlns:a16="http://schemas.microsoft.com/office/drawing/2014/main" id="{695DDCBC-CDF1-42FA-8A25-D00F8071ECE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21876148"/>
              </p:ext>
            </p:extLst>
          </p:nvPr>
        </p:nvGraphicFramePr>
        <p:xfrm>
          <a:off x="7256756" y="275717"/>
          <a:ext cx="5181600" cy="1325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034565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276E45-DBBD-4426-B7E9-323A61651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s-ES" dirty="0"/>
              <a:t>13. </a:t>
            </a:r>
            <a:r>
              <a:rPr lang="es-ES" dirty="0" err="1"/>
              <a:t>Denbora</a:t>
            </a:r>
            <a:r>
              <a:rPr lang="es-ES" dirty="0"/>
              <a:t> </a:t>
            </a:r>
            <a:r>
              <a:rPr lang="es-ES" dirty="0" err="1"/>
              <a:t>Planifikazioa</a:t>
            </a:r>
            <a:br>
              <a:rPr lang="es-ES" dirty="0"/>
            </a:br>
            <a:r>
              <a:rPr lang="es-ES" sz="3200" dirty="0" err="1"/>
              <a:t>Denboraren</a:t>
            </a:r>
            <a:r>
              <a:rPr lang="es-ES" sz="3200" dirty="0"/>
              <a:t> </a:t>
            </a:r>
            <a:r>
              <a:rPr lang="es-ES" sz="3200" dirty="0" err="1"/>
              <a:t>Neurketa</a:t>
            </a:r>
            <a:endParaRPr lang="es-ES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0A7E70D9-06D5-4A35-8EA0-851EE5EDC1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82" y="2630769"/>
            <a:ext cx="6401386" cy="2573753"/>
          </a:xfrm>
          <a:prstGeom prst="rect">
            <a:avLst/>
          </a:prstGeom>
        </p:spPr>
      </p:pic>
      <p:grpSp>
        <p:nvGrpSpPr>
          <p:cNvPr id="13" name="Grupo 12">
            <a:extLst>
              <a:ext uri="{FF2B5EF4-FFF2-40B4-BE49-F238E27FC236}">
                <a16:creationId xmlns:a16="http://schemas.microsoft.com/office/drawing/2014/main" id="{4D08F837-3C1F-488C-A863-ABB3DD8C97C1}"/>
              </a:ext>
            </a:extLst>
          </p:cNvPr>
          <p:cNvGrpSpPr>
            <a:grpSpLocks noChangeAspect="1"/>
          </p:cNvGrpSpPr>
          <p:nvPr/>
        </p:nvGrpSpPr>
        <p:grpSpPr>
          <a:xfrm>
            <a:off x="6669754" y="2116689"/>
            <a:ext cx="5324211" cy="3992280"/>
            <a:chOff x="6854301" y="2178029"/>
            <a:chExt cx="4316375" cy="3236570"/>
          </a:xfrm>
        </p:grpSpPr>
        <p:pic>
          <p:nvPicPr>
            <p:cNvPr id="11" name="Imagen 10">
              <a:extLst>
                <a:ext uri="{FF2B5EF4-FFF2-40B4-BE49-F238E27FC236}">
                  <a16:creationId xmlns:a16="http://schemas.microsoft.com/office/drawing/2014/main" id="{ACE800D6-77B3-4C2C-9CE6-6FAE977E74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38137"/>
            <a:stretch/>
          </p:blipFill>
          <p:spPr>
            <a:xfrm>
              <a:off x="6854301" y="2178029"/>
              <a:ext cx="3744876" cy="3236569"/>
            </a:xfrm>
            <a:prstGeom prst="rect">
              <a:avLst/>
            </a:prstGeom>
          </p:spPr>
        </p:pic>
        <p:pic>
          <p:nvPicPr>
            <p:cNvPr id="12" name="Imagen 11">
              <a:extLst>
                <a:ext uri="{FF2B5EF4-FFF2-40B4-BE49-F238E27FC236}">
                  <a16:creationId xmlns:a16="http://schemas.microsoft.com/office/drawing/2014/main" id="{BBC8CC9C-4321-4BB1-B606-3F988B9486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90056" r="504"/>
            <a:stretch/>
          </p:blipFill>
          <p:spPr>
            <a:xfrm>
              <a:off x="10599177" y="2178030"/>
              <a:ext cx="571499" cy="3236569"/>
            </a:xfrm>
            <a:prstGeom prst="rect">
              <a:avLst/>
            </a:prstGeom>
          </p:spPr>
        </p:pic>
      </p:grpSp>
      <p:graphicFrame>
        <p:nvGraphicFramePr>
          <p:cNvPr id="14" name="Marcador de contenido 9">
            <a:extLst>
              <a:ext uri="{FF2B5EF4-FFF2-40B4-BE49-F238E27FC236}">
                <a16:creationId xmlns:a16="http://schemas.microsoft.com/office/drawing/2014/main" id="{96567DB5-0E8F-4CA0-B611-59259838FEC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21876148"/>
              </p:ext>
            </p:extLst>
          </p:nvPr>
        </p:nvGraphicFramePr>
        <p:xfrm>
          <a:off x="7256756" y="275717"/>
          <a:ext cx="5181600" cy="1325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3768515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84D256-3AB6-4162-A4B9-936C3A098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4854"/>
            <a:ext cx="10515600" cy="1325563"/>
          </a:xfrm>
        </p:spPr>
        <p:txBody>
          <a:bodyPr anchor="t"/>
          <a:lstStyle/>
          <a:p>
            <a:r>
              <a:rPr lang="es-ES" dirty="0"/>
              <a:t>14. </a:t>
            </a:r>
            <a:r>
              <a:rPr lang="es-ES" dirty="0" err="1"/>
              <a:t>Aurrekontua</a:t>
            </a:r>
            <a:endParaRPr lang="es-ES" dirty="0"/>
          </a:p>
        </p:txBody>
      </p:sp>
      <p:graphicFrame>
        <p:nvGraphicFramePr>
          <p:cNvPr id="4" name="Marcador de contenido 5">
            <a:extLst>
              <a:ext uri="{FF2B5EF4-FFF2-40B4-BE49-F238E27FC236}">
                <a16:creationId xmlns:a16="http://schemas.microsoft.com/office/drawing/2014/main" id="{46DC3C9D-3277-4747-9780-F06480D06A0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72809722"/>
              </p:ext>
            </p:extLst>
          </p:nvPr>
        </p:nvGraphicFramePr>
        <p:xfrm>
          <a:off x="4080965" y="4199600"/>
          <a:ext cx="6092333" cy="2102352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9009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789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12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83757">
                <a:tc>
                  <a:txBody>
                    <a:bodyPr/>
                    <a:lstStyle/>
                    <a:p>
                      <a:pPr algn="ctr"/>
                      <a:r>
                        <a:rPr lang="es-ES" sz="1800" dirty="0"/>
                        <a:t>Partida</a:t>
                      </a:r>
                      <a:endParaRPr lang="eu-ES" sz="1800" dirty="0">
                        <a:latin typeface="Century Gothic" panose="020B0502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800" dirty="0" err="1"/>
                        <a:t>Parametroak</a:t>
                      </a:r>
                      <a:endParaRPr lang="eu-ES" sz="1800" dirty="0">
                        <a:latin typeface="Century Gothic" panose="020B0502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800" dirty="0" err="1"/>
                        <a:t>Totala</a:t>
                      </a:r>
                      <a:r>
                        <a:rPr lang="es-ES" sz="1800" dirty="0"/>
                        <a:t> (</a:t>
                      </a:r>
                      <a:r>
                        <a:rPr lang="es-ES" sz="1800" dirty="0" err="1"/>
                        <a:t>BEZa</a:t>
                      </a:r>
                      <a:r>
                        <a:rPr lang="es-ES" sz="1800" dirty="0"/>
                        <a:t> </a:t>
                      </a:r>
                      <a:r>
                        <a:rPr lang="es-ES" sz="1800" dirty="0" err="1"/>
                        <a:t>barne</a:t>
                      </a:r>
                      <a:r>
                        <a:rPr lang="es-ES" sz="1800" dirty="0"/>
                        <a:t>)</a:t>
                      </a:r>
                      <a:endParaRPr lang="eu-ES" sz="1800" dirty="0">
                        <a:latin typeface="Century Gothic" panose="020B0502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3757">
                <a:tc>
                  <a:txBody>
                    <a:bodyPr/>
                    <a:lstStyle/>
                    <a:p>
                      <a:r>
                        <a:rPr lang="es-ES" sz="1800" dirty="0" err="1">
                          <a:solidFill>
                            <a:schemeClr val="tx1"/>
                          </a:solidFill>
                        </a:rPr>
                        <a:t>Giza</a:t>
                      </a:r>
                      <a:r>
                        <a:rPr lang="es-ES" sz="18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s-ES" sz="1800" dirty="0" err="1">
                          <a:solidFill>
                            <a:schemeClr val="tx1"/>
                          </a:solidFill>
                        </a:rPr>
                        <a:t>Baliabideak</a:t>
                      </a:r>
                      <a:endParaRPr lang="eu-ES" sz="1800" dirty="0">
                        <a:solidFill>
                          <a:schemeClr val="tx1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sz="1800" dirty="0">
                          <a:solidFill>
                            <a:schemeClr val="tx1"/>
                          </a:solidFill>
                        </a:rPr>
                        <a:t>450 </a:t>
                      </a:r>
                      <a:r>
                        <a:rPr lang="es-ES" sz="1800" dirty="0" err="1">
                          <a:solidFill>
                            <a:schemeClr val="tx1"/>
                          </a:solidFill>
                        </a:rPr>
                        <a:t>ordu</a:t>
                      </a:r>
                      <a:r>
                        <a:rPr lang="es-ES" sz="1800" dirty="0">
                          <a:solidFill>
                            <a:schemeClr val="tx1"/>
                          </a:solidFill>
                        </a:rPr>
                        <a:t> x 50 €</a:t>
                      </a:r>
                      <a:endParaRPr lang="eu-ES" sz="1800" dirty="0">
                        <a:solidFill>
                          <a:schemeClr val="tx1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800" baseline="0" dirty="0">
                          <a:solidFill>
                            <a:schemeClr val="tx1"/>
                          </a:solidFill>
                        </a:rPr>
                        <a:t>27.225 €</a:t>
                      </a:r>
                      <a:endParaRPr lang="eu-ES" sz="1800" dirty="0">
                        <a:solidFill>
                          <a:schemeClr val="tx1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4758">
                <a:tc>
                  <a:txBody>
                    <a:bodyPr/>
                    <a:lstStyle/>
                    <a:p>
                      <a:r>
                        <a:rPr lang="es-ES" sz="1800" dirty="0" err="1">
                          <a:solidFill>
                            <a:schemeClr val="tx1"/>
                          </a:solidFill>
                        </a:rPr>
                        <a:t>Erremintak</a:t>
                      </a:r>
                      <a:endParaRPr lang="eu-ES" sz="1800" i="1" dirty="0">
                        <a:solidFill>
                          <a:schemeClr val="tx1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sz="1800" dirty="0">
                          <a:solidFill>
                            <a:schemeClr val="tx1"/>
                          </a:solidFill>
                        </a:rPr>
                        <a:t>0 €</a:t>
                      </a:r>
                      <a:endParaRPr lang="eu-ES" sz="1800" dirty="0">
                        <a:solidFill>
                          <a:schemeClr val="tx1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800" dirty="0">
                          <a:solidFill>
                            <a:schemeClr val="tx1"/>
                          </a:solidFill>
                        </a:rPr>
                        <a:t>0 €</a:t>
                      </a:r>
                      <a:endParaRPr lang="eu-ES" sz="1800" dirty="0">
                        <a:solidFill>
                          <a:schemeClr val="tx1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3757">
                <a:tc gridSpan="2">
                  <a:txBody>
                    <a:bodyPr/>
                    <a:lstStyle/>
                    <a:p>
                      <a:pPr algn="ctr"/>
                      <a:r>
                        <a:rPr lang="es-ES" sz="1800" b="1" dirty="0">
                          <a:solidFill>
                            <a:schemeClr val="tx1"/>
                          </a:solidFill>
                        </a:rPr>
                        <a:t>GUZTIRA</a:t>
                      </a:r>
                      <a:endParaRPr lang="eu-ES" sz="1800" b="1" dirty="0">
                        <a:solidFill>
                          <a:schemeClr val="tx1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u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800" b="1" dirty="0">
                          <a:solidFill>
                            <a:schemeClr val="tx1"/>
                          </a:solidFill>
                        </a:rPr>
                        <a:t>27.225 €</a:t>
                      </a:r>
                      <a:endParaRPr lang="eu-ES" sz="1800" b="1" dirty="0">
                        <a:solidFill>
                          <a:schemeClr val="tx1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5" name="Marcador de contenido 9">
            <a:extLst>
              <a:ext uri="{FF2B5EF4-FFF2-40B4-BE49-F238E27FC236}">
                <a16:creationId xmlns:a16="http://schemas.microsoft.com/office/drawing/2014/main" id="{B184B934-D3E8-41A4-8796-80C19B20686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22022389"/>
              </p:ext>
            </p:extLst>
          </p:nvPr>
        </p:nvGraphicFramePr>
        <p:xfrm>
          <a:off x="7256756" y="275717"/>
          <a:ext cx="5181600" cy="1325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E819CE6B-A2F0-43E6-AC44-D42609167A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0479797"/>
              </p:ext>
            </p:extLst>
          </p:nvPr>
        </p:nvGraphicFramePr>
        <p:xfrm>
          <a:off x="1148699" y="1456709"/>
          <a:ext cx="4426036" cy="2345016"/>
        </p:xfrm>
        <a:graphic>
          <a:graphicData uri="http://schemas.openxmlformats.org/drawingml/2006/table">
            <a:tbl>
              <a:tblPr firstRow="1" firstCol="1" bandRow="1">
                <a:tableStyleId>{616DA210-FB5B-4158-B5E0-FEB733F419BA}</a:tableStyleId>
              </a:tblPr>
              <a:tblGrid>
                <a:gridCol w="2213018">
                  <a:extLst>
                    <a:ext uri="{9D8B030D-6E8A-4147-A177-3AD203B41FA5}">
                      <a16:colId xmlns:a16="http://schemas.microsoft.com/office/drawing/2014/main" val="1977308731"/>
                    </a:ext>
                  </a:extLst>
                </a:gridCol>
                <a:gridCol w="2213018">
                  <a:extLst>
                    <a:ext uri="{9D8B030D-6E8A-4147-A177-3AD203B41FA5}">
                      <a16:colId xmlns:a16="http://schemas.microsoft.com/office/drawing/2014/main" val="416608576"/>
                    </a:ext>
                  </a:extLst>
                </a:gridCol>
              </a:tblGrid>
              <a:tr h="39083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u-ES" sz="1800" dirty="0">
                          <a:effectLst/>
                        </a:rPr>
                        <a:t>Kidea</a:t>
                      </a:r>
                      <a:endParaRPr lang="es-ES" sz="18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u-ES" sz="1800" dirty="0">
                          <a:effectLst/>
                        </a:rPr>
                        <a:t>Kostua (€/ordu)</a:t>
                      </a:r>
                      <a:endParaRPr lang="es-ES" sz="18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48236455"/>
                  </a:ext>
                </a:extLst>
              </a:tr>
              <a:tr h="39083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u-ES" sz="1800" dirty="0">
                          <a:effectLst/>
                        </a:rPr>
                        <a:t>Zuzendaria</a:t>
                      </a:r>
                      <a:endParaRPr lang="es-ES" sz="18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u-ES" sz="1800">
                          <a:effectLst/>
                        </a:rPr>
                        <a:t>100</a:t>
                      </a:r>
                      <a:endParaRPr lang="es-ES" sz="18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68070439"/>
                  </a:ext>
                </a:extLst>
              </a:tr>
              <a:tr h="39083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u-ES" sz="1800">
                          <a:effectLst/>
                        </a:rPr>
                        <a:t>Arkitektoa</a:t>
                      </a:r>
                      <a:endParaRPr lang="es-ES" sz="18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u-ES" sz="1800" dirty="0">
                          <a:effectLst/>
                        </a:rPr>
                        <a:t>70</a:t>
                      </a:r>
                      <a:endParaRPr lang="es-ES" sz="18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69787634"/>
                  </a:ext>
                </a:extLst>
              </a:tr>
              <a:tr h="39083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u-ES" sz="1800">
                          <a:effectLst/>
                        </a:rPr>
                        <a:t>Analista</a:t>
                      </a:r>
                      <a:endParaRPr lang="es-ES" sz="18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u-ES" sz="1800">
                          <a:effectLst/>
                        </a:rPr>
                        <a:t>70</a:t>
                      </a:r>
                      <a:endParaRPr lang="es-ES" sz="18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79503487"/>
                  </a:ext>
                </a:extLst>
              </a:tr>
              <a:tr h="39083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u-ES" sz="1800">
                          <a:effectLst/>
                        </a:rPr>
                        <a:t>Garatzailea</a:t>
                      </a:r>
                      <a:endParaRPr lang="es-ES" sz="18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u-ES" sz="1800" dirty="0">
                          <a:effectLst/>
                        </a:rPr>
                        <a:t>50</a:t>
                      </a:r>
                      <a:endParaRPr lang="es-ES" sz="18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56495550"/>
                  </a:ext>
                </a:extLst>
              </a:tr>
              <a:tr h="39083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u-ES" sz="1800" dirty="0" err="1">
                          <a:effectLst/>
                        </a:rPr>
                        <a:t>Probatzailea</a:t>
                      </a:r>
                      <a:endParaRPr lang="es-ES" sz="18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u-ES" sz="1800" dirty="0">
                          <a:effectLst/>
                        </a:rPr>
                        <a:t>50</a:t>
                      </a:r>
                      <a:endParaRPr lang="es-ES" sz="18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632873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554578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7A4BCC-5874-484A-B87B-2EE74D09DA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s-ES" dirty="0"/>
              <a:t>15. </a:t>
            </a:r>
            <a:r>
              <a:rPr lang="es-ES" dirty="0" err="1"/>
              <a:t>Ondorioak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F0AB81B-5009-4136-AC4D-C7154FC9FC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u-ES" dirty="0"/>
              <a:t>Metaereduen malgutasuna frogatuta</a:t>
            </a:r>
          </a:p>
          <a:p>
            <a:pPr>
              <a:spcAft>
                <a:spcPts val="600"/>
              </a:spcAft>
            </a:pPr>
            <a:r>
              <a:rPr lang="eu-ES" dirty="0" err="1"/>
              <a:t>CMSen</a:t>
            </a:r>
            <a:r>
              <a:rPr lang="eu-ES" dirty="0"/>
              <a:t> erabilgarritasuna</a:t>
            </a:r>
          </a:p>
          <a:p>
            <a:pPr>
              <a:spcAft>
                <a:spcPts val="600"/>
              </a:spcAft>
            </a:pPr>
            <a:r>
              <a:rPr lang="eu-ES" dirty="0"/>
              <a:t>Datu-baseen garrantzia</a:t>
            </a:r>
          </a:p>
          <a:p>
            <a:pPr>
              <a:spcAft>
                <a:spcPts val="600"/>
              </a:spcAft>
            </a:pPr>
            <a:r>
              <a:rPr lang="eu-ES" dirty="0"/>
              <a:t>Metodologiak eta arauak erabiltzea</a:t>
            </a:r>
          </a:p>
          <a:p>
            <a:pPr>
              <a:spcAft>
                <a:spcPts val="600"/>
              </a:spcAft>
            </a:pPr>
            <a:r>
              <a:rPr lang="eu-ES" dirty="0"/>
              <a:t>Hainbat irakasgaitan ikasitakoa aplikatzea</a:t>
            </a:r>
          </a:p>
          <a:p>
            <a:pPr>
              <a:spcAft>
                <a:spcPts val="600"/>
              </a:spcAft>
            </a:pPr>
            <a:r>
              <a:rPr lang="eu-ES" dirty="0"/>
              <a:t>Tresna ezagunekin praktikatzea</a:t>
            </a:r>
          </a:p>
          <a:p>
            <a:pPr>
              <a:spcAft>
                <a:spcPts val="600"/>
              </a:spcAft>
            </a:pPr>
            <a:r>
              <a:rPr lang="eu-ES" dirty="0"/>
              <a:t>Tresna berriak erabiltzen ikastea</a:t>
            </a:r>
          </a:p>
          <a:p>
            <a:endParaRPr lang="es-ES" dirty="0"/>
          </a:p>
          <a:p>
            <a:endParaRPr lang="es-ES" dirty="0"/>
          </a:p>
        </p:txBody>
      </p:sp>
      <p:graphicFrame>
        <p:nvGraphicFramePr>
          <p:cNvPr id="4" name="Marcador de contenido 9">
            <a:extLst>
              <a:ext uri="{FF2B5EF4-FFF2-40B4-BE49-F238E27FC236}">
                <a16:creationId xmlns:a16="http://schemas.microsoft.com/office/drawing/2014/main" id="{E4B71054-616E-48F7-BC2E-FA79235AEB5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17888781"/>
              </p:ext>
            </p:extLst>
          </p:nvPr>
        </p:nvGraphicFramePr>
        <p:xfrm>
          <a:off x="7256756" y="275717"/>
          <a:ext cx="5181600" cy="1325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2699586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6C41DCC7-C2FB-4091-B332-A5453121A2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68878"/>
            <a:ext cx="9144000" cy="2500008"/>
          </a:xfrm>
        </p:spPr>
        <p:txBody>
          <a:bodyPr>
            <a:noAutofit/>
          </a:bodyPr>
          <a:lstStyle/>
          <a:p>
            <a:pPr algn="l"/>
            <a:r>
              <a:rPr lang="es-ES" sz="4400" b="1" noProof="1"/>
              <a:t>ProMeta</a:t>
            </a:r>
            <a:r>
              <a:rPr lang="es-ES" sz="4400" noProof="1"/>
              <a:t>: Softwarearen garapenerako prozesuen definizio eta ezarpenerako sistema metaereduetan oinarrituta</a:t>
            </a:r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99F6397B-5C4F-48E6-BA2E-588481DA4D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19081"/>
            <a:ext cx="9144000" cy="1841331"/>
          </a:xfrm>
        </p:spPr>
        <p:txBody>
          <a:bodyPr>
            <a:normAutofit fontScale="92500" lnSpcReduction="20000"/>
          </a:bodyPr>
          <a:lstStyle/>
          <a:p>
            <a:pPr algn="r"/>
            <a:r>
              <a:rPr lang="es-ES" b="1" noProof="1">
                <a:solidFill>
                  <a:schemeClr val="tx1"/>
                </a:solidFill>
              </a:rPr>
              <a:t>Julen Etxaniz Aragoneses</a:t>
            </a:r>
          </a:p>
          <a:p>
            <a:pPr algn="r"/>
            <a:r>
              <a:rPr lang="es-ES" noProof="1">
                <a:solidFill>
                  <a:schemeClr val="tx1"/>
                </a:solidFill>
              </a:rPr>
              <a:t>Tutorea: Juan Manuel Pikatza Atxa</a:t>
            </a:r>
          </a:p>
          <a:p>
            <a:pPr algn="r"/>
            <a:r>
              <a:rPr lang="es-ES" noProof="1">
                <a:solidFill>
                  <a:schemeClr val="tx1"/>
                </a:solidFill>
              </a:rPr>
              <a:t>Informatika Ingeniaritzako Gradua</a:t>
            </a:r>
          </a:p>
          <a:p>
            <a:pPr algn="r"/>
            <a:r>
              <a:rPr lang="es-ES" noProof="1">
                <a:solidFill>
                  <a:schemeClr val="tx1"/>
                </a:solidFill>
              </a:rPr>
              <a:t>Gradu Amaierako Lana</a:t>
            </a:r>
          </a:p>
          <a:p>
            <a:pPr algn="r"/>
            <a:r>
              <a:rPr lang="es-ES" noProof="1">
                <a:solidFill>
                  <a:schemeClr val="tx1"/>
                </a:solidFill>
              </a:rPr>
              <a:t>2021eko iraila</a:t>
            </a:r>
          </a:p>
          <a:p>
            <a:endParaRPr lang="es-ES" noProof="1"/>
          </a:p>
        </p:txBody>
      </p:sp>
      <p:pic>
        <p:nvPicPr>
          <p:cNvPr id="6" name="Imagen2">
            <a:extLst>
              <a:ext uri="{FF2B5EF4-FFF2-40B4-BE49-F238E27FC236}">
                <a16:creationId xmlns:a16="http://schemas.microsoft.com/office/drawing/2014/main" id="{2A6A8109-32ED-497C-8FDF-3467CA7BA9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11618" y="549002"/>
            <a:ext cx="3707701" cy="919876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AAD78C69-99D6-424A-B9E3-A6FB1C09CA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5071" y="535949"/>
            <a:ext cx="932929" cy="932929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8A5153E4-9B4A-45E2-9585-E28EF382C08E}"/>
              </a:ext>
            </a:extLst>
          </p:cNvPr>
          <p:cNvSpPr txBox="1"/>
          <p:nvPr/>
        </p:nvSpPr>
        <p:spPr>
          <a:xfrm>
            <a:off x="1524000" y="4731103"/>
            <a:ext cx="48800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b="1" dirty="0" err="1"/>
              <a:t>Eskerrik</a:t>
            </a:r>
            <a:r>
              <a:rPr lang="es-ES" sz="4400" b="1" dirty="0"/>
              <a:t> </a:t>
            </a:r>
            <a:r>
              <a:rPr lang="es-ES" sz="4400" b="1" dirty="0" err="1"/>
              <a:t>asko</a:t>
            </a:r>
            <a:r>
              <a:rPr lang="es-ES" sz="4400" b="1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42587987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CE8C4D-E25D-4600-9458-63C1ED2EE3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s-ES" dirty="0"/>
              <a:t>2. </a:t>
            </a:r>
            <a:r>
              <a:rPr lang="es-ES" dirty="0" err="1"/>
              <a:t>Helburuak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86BC076-0577-4368-9715-5E7E180B788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b="1" dirty="0" err="1"/>
              <a:t>Garapeneko</a:t>
            </a:r>
            <a:r>
              <a:rPr lang="es-ES" b="1" dirty="0"/>
              <a:t> </a:t>
            </a:r>
            <a:r>
              <a:rPr lang="es-ES" b="1" dirty="0" err="1"/>
              <a:t>prozesua</a:t>
            </a:r>
            <a:r>
              <a:rPr lang="es-ES" b="1" dirty="0"/>
              <a:t> </a:t>
            </a:r>
            <a:r>
              <a:rPr lang="es-ES" b="1" dirty="0" err="1"/>
              <a:t>definitu</a:t>
            </a:r>
            <a:endParaRPr lang="es-ES" b="1" dirty="0"/>
          </a:p>
          <a:p>
            <a:r>
              <a:rPr lang="es-ES" dirty="0" err="1"/>
              <a:t>Metaeredua</a:t>
            </a:r>
            <a:endParaRPr lang="es-ES" dirty="0"/>
          </a:p>
          <a:p>
            <a:r>
              <a:rPr lang="es-ES" dirty="0" err="1"/>
              <a:t>Ereduak</a:t>
            </a:r>
            <a:endParaRPr lang="es-ES" dirty="0"/>
          </a:p>
          <a:p>
            <a:r>
              <a:rPr lang="es-ES" dirty="0"/>
              <a:t>Editore </a:t>
            </a:r>
            <a:r>
              <a:rPr lang="es-ES" dirty="0" err="1"/>
              <a:t>Grafikoa</a:t>
            </a:r>
            <a:endParaRPr lang="es-ES" dirty="0"/>
          </a:p>
          <a:p>
            <a:r>
              <a:rPr lang="es-ES" dirty="0" err="1"/>
              <a:t>Testu</a:t>
            </a:r>
            <a:r>
              <a:rPr lang="es-ES" dirty="0"/>
              <a:t> </a:t>
            </a:r>
            <a:r>
              <a:rPr lang="es-ES" dirty="0" err="1"/>
              <a:t>Editorea</a:t>
            </a:r>
            <a:endParaRPr lang="es-ES" dirty="0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36614A8-74A8-48D8-94D6-20F5AA82C8B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b="1" dirty="0" err="1"/>
              <a:t>Garapeneko</a:t>
            </a:r>
            <a:r>
              <a:rPr lang="es-ES" b="1" dirty="0"/>
              <a:t> </a:t>
            </a:r>
            <a:r>
              <a:rPr lang="es-ES" b="1" dirty="0" err="1"/>
              <a:t>prozesua</a:t>
            </a:r>
            <a:r>
              <a:rPr lang="es-ES" b="1" dirty="0"/>
              <a:t> </a:t>
            </a:r>
            <a:r>
              <a:rPr lang="es-ES" b="1" dirty="0" err="1"/>
              <a:t>ezarri</a:t>
            </a:r>
            <a:endParaRPr lang="es-ES" b="1" dirty="0"/>
          </a:p>
          <a:p>
            <a:r>
              <a:rPr lang="es-ES" dirty="0" err="1"/>
              <a:t>Azpiegitura</a:t>
            </a:r>
            <a:r>
              <a:rPr lang="es-ES" dirty="0"/>
              <a:t> </a:t>
            </a:r>
            <a:r>
              <a:rPr lang="es-ES" dirty="0" err="1"/>
              <a:t>teknologikoa</a:t>
            </a:r>
            <a:endParaRPr lang="es-ES" dirty="0"/>
          </a:p>
          <a:p>
            <a:r>
              <a:rPr lang="es-ES" dirty="0" err="1"/>
              <a:t>Webgunea</a:t>
            </a:r>
            <a:endParaRPr lang="es-ES" dirty="0"/>
          </a:p>
          <a:p>
            <a:r>
              <a:rPr lang="es-ES" dirty="0" err="1"/>
              <a:t>Metodologien</a:t>
            </a:r>
            <a:r>
              <a:rPr lang="es-ES" dirty="0"/>
              <a:t> </a:t>
            </a:r>
            <a:r>
              <a:rPr lang="es-ES" dirty="0" err="1"/>
              <a:t>informazioa</a:t>
            </a:r>
            <a:r>
              <a:rPr lang="es-ES" dirty="0"/>
              <a:t> </a:t>
            </a:r>
            <a:r>
              <a:rPr lang="es-ES" dirty="0" err="1"/>
              <a:t>kudeatu</a:t>
            </a:r>
            <a:endParaRPr lang="es-ES" dirty="0"/>
          </a:p>
          <a:p>
            <a:r>
              <a:rPr lang="es-ES" dirty="0" err="1"/>
              <a:t>Proiektuen</a:t>
            </a:r>
            <a:r>
              <a:rPr lang="es-ES" dirty="0"/>
              <a:t> </a:t>
            </a:r>
            <a:r>
              <a:rPr lang="es-ES" dirty="0" err="1"/>
              <a:t>informazioa</a:t>
            </a:r>
            <a:r>
              <a:rPr lang="es-ES" dirty="0"/>
              <a:t> </a:t>
            </a:r>
            <a:r>
              <a:rPr lang="es-ES" dirty="0" err="1"/>
              <a:t>kudeatu</a:t>
            </a:r>
            <a:endParaRPr lang="es-ES" dirty="0"/>
          </a:p>
          <a:p>
            <a:endParaRPr lang="es-ES" dirty="0"/>
          </a:p>
        </p:txBody>
      </p:sp>
      <p:graphicFrame>
        <p:nvGraphicFramePr>
          <p:cNvPr id="5" name="Diagrama 4">
            <a:extLst>
              <a:ext uri="{FF2B5EF4-FFF2-40B4-BE49-F238E27FC236}">
                <a16:creationId xmlns:a16="http://schemas.microsoft.com/office/drawing/2014/main" id="{2143879D-782F-41AD-B64D-4C08B969624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45678471"/>
              </p:ext>
            </p:extLst>
          </p:nvPr>
        </p:nvGraphicFramePr>
        <p:xfrm>
          <a:off x="1975796" y="4098571"/>
          <a:ext cx="6975813" cy="39496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Imagen 5">
            <a:extLst>
              <a:ext uri="{FF2B5EF4-FFF2-40B4-BE49-F238E27FC236}">
                <a16:creationId xmlns:a16="http://schemas.microsoft.com/office/drawing/2014/main" id="{08B63C7B-F37A-4436-9FFA-C702D5E8199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9066" y="4669979"/>
            <a:ext cx="932929" cy="932929"/>
          </a:xfrm>
          <a:prstGeom prst="rect">
            <a:avLst/>
          </a:prstGeom>
        </p:spPr>
      </p:pic>
      <p:graphicFrame>
        <p:nvGraphicFramePr>
          <p:cNvPr id="7" name="Objeto 6">
            <a:extLst>
              <a:ext uri="{FF2B5EF4-FFF2-40B4-BE49-F238E27FC236}">
                <a16:creationId xmlns:a16="http://schemas.microsoft.com/office/drawing/2014/main" id="{B7D75722-A80F-4551-AC39-8108676391C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48220952"/>
              </p:ext>
            </p:extLst>
          </p:nvPr>
        </p:nvGraphicFramePr>
        <p:xfrm>
          <a:off x="7351950" y="4892006"/>
          <a:ext cx="1236928" cy="7191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n de mapa de bits" r:id="rId8" imgW="3276720" imgH="1905120" progId="Paint.Picture">
                  <p:embed/>
                </p:oleObj>
              </mc:Choice>
              <mc:Fallback>
                <p:oleObj name="Imagen de mapa de bits" r:id="rId8" imgW="3276720" imgH="1905120" progId="Paint.Picture">
                  <p:embed/>
                  <p:pic>
                    <p:nvPicPr>
                      <p:cNvPr id="6" name="Objeto 5">
                        <a:extLst>
                          <a:ext uri="{FF2B5EF4-FFF2-40B4-BE49-F238E27FC236}">
                            <a16:creationId xmlns:a16="http://schemas.microsoft.com/office/drawing/2014/main" id="{FD34BA24-7F77-4162-812A-8DE14DB549B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7351950" y="4892006"/>
                        <a:ext cx="1236928" cy="71914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Imagen 7">
            <a:extLst>
              <a:ext uri="{FF2B5EF4-FFF2-40B4-BE49-F238E27FC236}">
                <a16:creationId xmlns:a16="http://schemas.microsoft.com/office/drawing/2014/main" id="{5C377E5D-0D09-420E-BDCA-3775CD27B50C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harpenSoften amount="100000"/>
                    </a14:imgEffect>
                    <a14:imgEffect>
                      <a14:colorTemperature colorTemp="2713"/>
                    </a14:imgEffect>
                    <a14:imgEffect>
                      <a14:saturation sat="400000"/>
                    </a14:imgEffect>
                    <a14:imgEffect>
                      <a14:brightnessContrast bright="11000" contrast="4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159130">
            <a:off x="4070141" y="4822077"/>
            <a:ext cx="905899" cy="743868"/>
          </a:xfrm>
          <a:prstGeom prst="rect">
            <a:avLst/>
          </a:prstGeom>
        </p:spPr>
      </p:pic>
      <p:graphicFrame>
        <p:nvGraphicFramePr>
          <p:cNvPr id="9" name="Marcador de contenido 9">
            <a:extLst>
              <a:ext uri="{FF2B5EF4-FFF2-40B4-BE49-F238E27FC236}">
                <a16:creationId xmlns:a16="http://schemas.microsoft.com/office/drawing/2014/main" id="{6A4703E2-B754-45B3-ACD4-0D5336FF99D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23452476"/>
              </p:ext>
            </p:extLst>
          </p:nvPr>
        </p:nvGraphicFramePr>
        <p:xfrm>
          <a:off x="7256756" y="275717"/>
          <a:ext cx="5109838" cy="1325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</p:spTree>
    <p:extLst>
      <p:ext uri="{BB962C8B-B14F-4D97-AF65-F5344CB8AC3E}">
        <p14:creationId xmlns:p14="http://schemas.microsoft.com/office/powerpoint/2010/main" val="37405936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F5FD68-0552-46C8-A4A3-898C764280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s-ES" dirty="0"/>
              <a:t>3. </a:t>
            </a:r>
            <a:r>
              <a:rPr lang="es-ES" dirty="0" err="1"/>
              <a:t>Aurrekariak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9B6276B-7D58-444F-ABC9-A0693971FBD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b="1" dirty="0" err="1"/>
              <a:t>Softwarearen</a:t>
            </a:r>
            <a:r>
              <a:rPr lang="es-ES" b="1" dirty="0"/>
              <a:t> </a:t>
            </a:r>
            <a:r>
              <a:rPr lang="es-ES" b="1" dirty="0" err="1"/>
              <a:t>Kalitatea</a:t>
            </a:r>
            <a:endParaRPr lang="es-ES" b="1" dirty="0"/>
          </a:p>
          <a:p>
            <a:r>
              <a:rPr lang="es-ES" sz="2400" dirty="0" err="1"/>
              <a:t>Bezeroen</a:t>
            </a:r>
            <a:r>
              <a:rPr lang="es-ES" sz="2400" dirty="0"/>
              <a:t> </a:t>
            </a:r>
            <a:r>
              <a:rPr lang="es-ES" sz="2400" dirty="0" err="1"/>
              <a:t>beharrak</a:t>
            </a:r>
            <a:r>
              <a:rPr lang="es-ES" sz="2400" dirty="0"/>
              <a:t> </a:t>
            </a:r>
            <a:r>
              <a:rPr lang="es-ES" sz="2400" dirty="0" err="1"/>
              <a:t>asetzea</a:t>
            </a:r>
            <a:endParaRPr lang="es-ES" sz="2400" dirty="0"/>
          </a:p>
          <a:p>
            <a:r>
              <a:rPr lang="es-ES" sz="2400" dirty="0" err="1"/>
              <a:t>Softwarearen</a:t>
            </a:r>
            <a:r>
              <a:rPr lang="es-ES" sz="2400" dirty="0"/>
              <a:t> </a:t>
            </a:r>
            <a:r>
              <a:rPr lang="es-ES" sz="2400" dirty="0" err="1"/>
              <a:t>akats</a:t>
            </a:r>
            <a:r>
              <a:rPr lang="es-ES" sz="2400" dirty="0"/>
              <a:t> </a:t>
            </a:r>
            <a:r>
              <a:rPr lang="es-ES" sz="2400" dirty="0" err="1"/>
              <a:t>sistematikoak</a:t>
            </a:r>
            <a:endParaRPr lang="es-ES" sz="2400" dirty="0"/>
          </a:p>
          <a:p>
            <a:r>
              <a:rPr lang="es-ES" sz="2400" dirty="0" err="1"/>
              <a:t>Prozedurak</a:t>
            </a:r>
            <a:r>
              <a:rPr lang="es-ES" sz="2400" dirty="0"/>
              <a:t> </a:t>
            </a:r>
            <a:r>
              <a:rPr lang="es-ES" sz="2400" dirty="0" err="1"/>
              <a:t>ziurtatzea</a:t>
            </a:r>
            <a:endParaRPr lang="es-ES" sz="2400" dirty="0"/>
          </a:p>
          <a:p>
            <a:r>
              <a:rPr lang="es-ES" sz="2400" dirty="0" err="1"/>
              <a:t>Prozeduren</a:t>
            </a:r>
            <a:r>
              <a:rPr lang="es-ES" sz="2400" dirty="0"/>
              <a:t> </a:t>
            </a:r>
            <a:r>
              <a:rPr lang="es-ES" sz="2400" dirty="0" err="1"/>
              <a:t>kalitate-ereduak</a:t>
            </a:r>
            <a:endParaRPr lang="es-ES" sz="2400" dirty="0"/>
          </a:p>
          <a:p>
            <a:endParaRPr lang="es-ES" dirty="0"/>
          </a:p>
        </p:txBody>
      </p:sp>
      <p:sp>
        <p:nvSpPr>
          <p:cNvPr id="9" name="Marcador de contenido 8">
            <a:extLst>
              <a:ext uri="{FF2B5EF4-FFF2-40B4-BE49-F238E27FC236}">
                <a16:creationId xmlns:a16="http://schemas.microsoft.com/office/drawing/2014/main" id="{5B04C766-0EE6-43F6-9436-30BBBE931BF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b="1" dirty="0" err="1"/>
              <a:t>Bezeroen</a:t>
            </a:r>
            <a:r>
              <a:rPr lang="es-ES" b="1" dirty="0"/>
              <a:t> </a:t>
            </a:r>
            <a:r>
              <a:rPr lang="es-ES" b="1" dirty="0" err="1"/>
              <a:t>Eskakizun</a:t>
            </a:r>
            <a:r>
              <a:rPr lang="es-ES" b="1" dirty="0"/>
              <a:t> </a:t>
            </a:r>
            <a:r>
              <a:rPr lang="es-ES" b="1" dirty="0" err="1"/>
              <a:t>Gogorrak</a:t>
            </a:r>
            <a:endParaRPr lang="es-ES" sz="2400" dirty="0"/>
          </a:p>
          <a:p>
            <a:r>
              <a:rPr lang="es-ES" sz="2400" dirty="0" err="1"/>
              <a:t>Administrazio</a:t>
            </a:r>
            <a:r>
              <a:rPr lang="es-ES" sz="2400" dirty="0"/>
              <a:t> </a:t>
            </a:r>
            <a:r>
              <a:rPr lang="es-ES" sz="2400" dirty="0" err="1"/>
              <a:t>publikoko</a:t>
            </a:r>
            <a:r>
              <a:rPr lang="es-ES" sz="2400" dirty="0"/>
              <a:t> </a:t>
            </a:r>
            <a:r>
              <a:rPr lang="es-ES" sz="2400" dirty="0" err="1"/>
              <a:t>legeak</a:t>
            </a:r>
            <a:endParaRPr lang="es-ES" sz="2400" dirty="0"/>
          </a:p>
          <a:p>
            <a:r>
              <a:rPr lang="es-ES" sz="2400" dirty="0"/>
              <a:t>CMMI 3. </a:t>
            </a:r>
            <a:r>
              <a:rPr lang="es-ES" sz="2400" dirty="0" err="1"/>
              <a:t>heldutasun</a:t>
            </a:r>
            <a:r>
              <a:rPr lang="es-ES" sz="2400" dirty="0"/>
              <a:t> </a:t>
            </a:r>
            <a:r>
              <a:rPr lang="es-ES" sz="2400" dirty="0" err="1"/>
              <a:t>maila</a:t>
            </a:r>
            <a:endParaRPr lang="es-ES" sz="2400" dirty="0"/>
          </a:p>
          <a:p>
            <a:r>
              <a:rPr lang="es-ES" sz="2400" dirty="0" err="1"/>
              <a:t>Hornitzaileen</a:t>
            </a:r>
            <a:r>
              <a:rPr lang="es-ES" sz="2400" dirty="0"/>
              <a:t> </a:t>
            </a:r>
            <a:r>
              <a:rPr lang="es-ES" sz="2400" dirty="0" err="1"/>
              <a:t>alferrikako</a:t>
            </a:r>
            <a:r>
              <a:rPr lang="es-ES" sz="2400" dirty="0"/>
              <a:t> </a:t>
            </a:r>
            <a:r>
              <a:rPr lang="es-ES" sz="2400" dirty="0" err="1"/>
              <a:t>kexak</a:t>
            </a:r>
            <a:endParaRPr lang="es-ES" sz="2400" dirty="0"/>
          </a:p>
        </p:txBody>
      </p:sp>
      <p:graphicFrame>
        <p:nvGraphicFramePr>
          <p:cNvPr id="6" name="Objeto 5">
            <a:extLst>
              <a:ext uri="{FF2B5EF4-FFF2-40B4-BE49-F238E27FC236}">
                <a16:creationId xmlns:a16="http://schemas.microsoft.com/office/drawing/2014/main" id="{FD34BA24-7F77-4162-812A-8DE14DB549B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30382226"/>
              </p:ext>
            </p:extLst>
          </p:nvPr>
        </p:nvGraphicFramePr>
        <p:xfrm>
          <a:off x="3132396" y="4383353"/>
          <a:ext cx="1410717" cy="8201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n de mapa de bits" r:id="rId2" imgW="3276720" imgH="1905120" progId="Paint.Picture">
                  <p:embed/>
                </p:oleObj>
              </mc:Choice>
              <mc:Fallback>
                <p:oleObj name="Imagen de mapa de bits" r:id="rId2" imgW="3276720" imgH="1905120" progId="Paint.Picture">
                  <p:embed/>
                  <p:pic>
                    <p:nvPicPr>
                      <p:cNvPr id="5" name="Objeto 4">
                        <a:extLst>
                          <a:ext uri="{FF2B5EF4-FFF2-40B4-BE49-F238E27FC236}">
                            <a16:creationId xmlns:a16="http://schemas.microsoft.com/office/drawing/2014/main" id="{BFE241C7-B760-4A72-A7AA-D1B6B616F71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132396" y="4383353"/>
                        <a:ext cx="1410717" cy="82018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2" descr="data:image/png;base64,iVBORw0KGgoAAAANSUhEUgAAAQEAAADCCAMAAAB+OYdhAAAABlBMVEX///8AAABVwtN+AAAE8UlEQVR4nO3a27qjIAwGUHj/l55vtkVOAROIIvHnYo+tAZIltWrHObTVza9OYE3z3v//c2yE7Q9h+Fh7+Hv8+YhBXnXmcKwH6y0sAFLgAwRV5eXLQ8huIyqnQFaneV/LKiX32iZIP/XuLDgjSb4cDLa0ulh3shUuEKwSJCs8q9vniyFeKKxOWLvlR7ktkKyQ1Skrt/BRL8umLH5hq1PWbefR5QicnxRDrQS4ErBH0AGgMX5nRDPtqE4kYIygBGAJWLo4PGoTChwEq1NXal2AnowVgt+l4ICAFYIKgCfw67Y6e4VWL4HWoSUFDBBkDwX/Nv/eJY47tcPCIsiXgCMPdb44jBGkS8Dlz0hJgTLMkgB1Y9jiSH9P2L3FI0nX3FoQoef+AuEmr1Vz5yPhTBDk618kYOUe2Zd3RRIBE4/LqpsCkUD4WXnnVl8RigRMfB1OCpgA4AuQHqtLmGyfFxDW/A4B32ysHtQuTQFWRtyK2j9hCwS4ccMtHW5gsm5FVe9+dOOxRj/weJ3v5b6q1gA7q9GSLqIlS+YOAX5aoyVdRddTMWLruqTXA/5ysnEAL4sWfWiyII0rIkliYyVdR8tOGyFG66pYlNlISYxo4WkjBE3dGZ1Pi2WpDZTEiR46bfi5u2P3G0eW2khJwnC2gNYTEmFu8pJY0dITZ8zdXSz1xot4JpQmJy9JGC4VyKtgCcQejwjwoqVfHX8diKflV78XhFjREhB/RvNOwvAxAT/0i8kzAu2BmnPwuriCwEt+NQsMxJjNyRh7nhUoF0GMJgWIHRVAfzJpfs8I1FeFrjxgoWu9OCwI1IuAcSYML1x9GrhDoFlmexe3y/FGuQhYAr9OwsleJ8AgoE8J/nc78UR+TwiUd0c8gXC6uDu/B2bwJQFDIPkflbfn94hAfoPIETgBLAhUBNcCCYAZgewGkdwsASwJuF6x1FYKYEOgXAV9gRzAkkB125PXHeu3KOBCkXGLFggXUFOTvVIgFu7OIisBF64dsjGXCrTaQFLpsU/jXBIZ35ic7J0CLq03Tn1+8acks5O9VKAgSHaX709P9laBjKD4N305P9lrBX7XukTpCYDGZC8WSAwIAUf+50FrAtEgPfW367cocAYGB0et/anJ9hA4w2+YbCeBeyaDAAQgAAEIQAACewhoBEIAAkpdIAABCEAAAhCAAAQgAAEIQAACEICAU50BAhCAAAS2FHCaM+wvwOq8lwCjf6cD3cOcgJjgWwJUJ3sCUoLPCVTdDAoIF4FFARnBBwV8L/jmwp4SEC0CmwISAqMCfQJuUlsL8K8N7Qpwb5IsC7RHYib1QgFWF85IvBkgAAH23BDYUMBfv1/uUskSAjsL6GS5gUCz6WQJgY0FlLKEwL4CWllCYFsBtSx3FdDLclMBxSz3FNDMEgI7CuhmuaHA3Nga5SwVmB57PHCqi3AkjRk0BAbyE6YOAQhAAAIQgAAEIAABCEAAAhCAAAQgAIGPCOjOwG4QgAAEIAABCEAAAhCAAAT4Y7xGYCh7Zl0aAgNdIACBXQRcM/AWgWYbzF5bgJWfsChRMASWCHBSHFITCQxnDwENgesch9REAhPZ2xCYyV5D4CrJgS67CfSzHOgiFJjMfpEAozJZ3FqBXpoDXWQC89lrCLTzHOkjEVDJXmUMcf3NPiIBpex1xhAD8KqTlj+Yvc4YSm7nAP8Ao25MhgI9vrYAAAAASUVORK5CYII=">
            <a:extLst>
              <a:ext uri="{FF2B5EF4-FFF2-40B4-BE49-F238E27FC236}">
                <a16:creationId xmlns:a16="http://schemas.microsoft.com/office/drawing/2014/main" id="{2211811C-E4E9-4450-892C-F52F48E793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211" y="5505167"/>
            <a:ext cx="1086532" cy="820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727DCE42-032C-4689-81B6-244325DB1F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618" y="4160480"/>
            <a:ext cx="1125360" cy="1125360"/>
          </a:xfrm>
          <a:prstGeom prst="rect">
            <a:avLst/>
          </a:prstGeom>
        </p:spPr>
      </p:pic>
      <p:graphicFrame>
        <p:nvGraphicFramePr>
          <p:cNvPr id="25" name="Objeto 24">
            <a:extLst>
              <a:ext uri="{FF2B5EF4-FFF2-40B4-BE49-F238E27FC236}">
                <a16:creationId xmlns:a16="http://schemas.microsoft.com/office/drawing/2014/main" id="{EEA37357-6874-4093-A015-1A521D9B7F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21636469"/>
              </p:ext>
            </p:extLst>
          </p:nvPr>
        </p:nvGraphicFramePr>
        <p:xfrm>
          <a:off x="8419659" y="3751861"/>
          <a:ext cx="1405652" cy="8172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n de mapa de bits" r:id="rId6" imgW="3276720" imgH="1905120" progId="Paint.Picture">
                  <p:embed/>
                </p:oleObj>
              </mc:Choice>
              <mc:Fallback>
                <p:oleObj name="Imagen de mapa de bits" r:id="rId6" imgW="3276720" imgH="1905120" progId="Paint.Picture">
                  <p:embed/>
                  <p:pic>
                    <p:nvPicPr>
                      <p:cNvPr id="4" name="Objeto 3">
                        <a:extLst>
                          <a:ext uri="{FF2B5EF4-FFF2-40B4-BE49-F238E27FC236}">
                            <a16:creationId xmlns:a16="http://schemas.microsoft.com/office/drawing/2014/main" id="{BD9B0F2A-0154-44DE-B01B-D1A4C560303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419659" y="3751861"/>
                        <a:ext cx="1405652" cy="81723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7" name="Imagen 26">
            <a:extLst>
              <a:ext uri="{FF2B5EF4-FFF2-40B4-BE49-F238E27FC236}">
                <a16:creationId xmlns:a16="http://schemas.microsoft.com/office/drawing/2014/main" id="{B9A2031D-89B0-4361-B210-BA21B979078D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2726" y="3905554"/>
            <a:ext cx="1281115" cy="520987"/>
          </a:xfrm>
          <a:prstGeom prst="rect">
            <a:avLst/>
          </a:prstGeom>
        </p:spPr>
      </p:pic>
      <p:grpSp>
        <p:nvGrpSpPr>
          <p:cNvPr id="4" name="Grupo 3">
            <a:extLst>
              <a:ext uri="{FF2B5EF4-FFF2-40B4-BE49-F238E27FC236}">
                <a16:creationId xmlns:a16="http://schemas.microsoft.com/office/drawing/2014/main" id="{D0154C0B-C7FC-4769-B6B9-B2AD28A3F0CC}"/>
              </a:ext>
            </a:extLst>
          </p:cNvPr>
          <p:cNvGrpSpPr/>
          <p:nvPr/>
        </p:nvGrpSpPr>
        <p:grpSpPr>
          <a:xfrm>
            <a:off x="9985849" y="3894419"/>
            <a:ext cx="1292085" cy="532122"/>
            <a:chOff x="6716990" y="4529328"/>
            <a:chExt cx="1292085" cy="532122"/>
          </a:xfrm>
        </p:grpSpPr>
        <p:pic>
          <p:nvPicPr>
            <p:cNvPr id="26" name="Imagen 25">
              <a:extLst>
                <a:ext uri="{FF2B5EF4-FFF2-40B4-BE49-F238E27FC236}">
                  <a16:creationId xmlns:a16="http://schemas.microsoft.com/office/drawing/2014/main" id="{42E111F4-5482-4FEB-95D7-630C9D0E04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091" t="36868" r="19591" b="30067"/>
            <a:stretch/>
          </p:blipFill>
          <p:spPr>
            <a:xfrm>
              <a:off x="6775517" y="4529328"/>
              <a:ext cx="1141520" cy="307777"/>
            </a:xfrm>
            <a:prstGeom prst="rect">
              <a:avLst/>
            </a:prstGeom>
          </p:spPr>
        </p:pic>
        <p:sp>
          <p:nvSpPr>
            <p:cNvPr id="30" name="CuadroTexto 29">
              <a:extLst>
                <a:ext uri="{FF2B5EF4-FFF2-40B4-BE49-F238E27FC236}">
                  <a16:creationId xmlns:a16="http://schemas.microsoft.com/office/drawing/2014/main" id="{563221A0-012E-475B-A595-B16234EEFA73}"/>
                </a:ext>
              </a:extLst>
            </p:cNvPr>
            <p:cNvSpPr txBox="1"/>
            <p:nvPr/>
          </p:nvSpPr>
          <p:spPr>
            <a:xfrm>
              <a:off x="6716990" y="4753673"/>
              <a:ext cx="129208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u-ES" sz="1400" i="1" dirty="0">
                  <a:effectLst/>
                  <a:latin typeface="Calibri Light" panose="020F0302020204030204" pitchFamily="34" charset="0"/>
                  <a:ea typeface="Times New Roman" panose="02020603050405020304" pitchFamily="18" charset="0"/>
                </a:rPr>
                <a:t>NETWORKS, S.L</a:t>
              </a:r>
              <a:endParaRPr lang="es-ES" sz="16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pic>
        <p:nvPicPr>
          <p:cNvPr id="17" name="Imagen 16">
            <a:extLst>
              <a:ext uri="{FF2B5EF4-FFF2-40B4-BE49-F238E27FC236}">
                <a16:creationId xmlns:a16="http://schemas.microsoft.com/office/drawing/2014/main" id="{9C2F7E73-C676-4AFF-AEC8-29A7D315391A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7849" y="5397188"/>
            <a:ext cx="1103300" cy="1080209"/>
          </a:xfrm>
          <a:prstGeom prst="rect">
            <a:avLst/>
          </a:prstGeom>
        </p:spPr>
      </p:pic>
      <p:graphicFrame>
        <p:nvGraphicFramePr>
          <p:cNvPr id="21" name="Marcador de contenido 9">
            <a:extLst>
              <a:ext uri="{FF2B5EF4-FFF2-40B4-BE49-F238E27FC236}">
                <a16:creationId xmlns:a16="http://schemas.microsoft.com/office/drawing/2014/main" id="{4F508540-6DE0-42A8-B42C-916AA78922A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44411046"/>
              </p:ext>
            </p:extLst>
          </p:nvPr>
        </p:nvGraphicFramePr>
        <p:xfrm>
          <a:off x="7256756" y="275717"/>
          <a:ext cx="5109838" cy="1325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6E287BA7-3CB7-4C27-926A-F025D091E6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8543598"/>
              </p:ext>
            </p:extLst>
          </p:nvPr>
        </p:nvGraphicFramePr>
        <p:xfrm>
          <a:off x="6172200" y="4793445"/>
          <a:ext cx="5705692" cy="1683952"/>
        </p:xfrm>
        <a:graphic>
          <a:graphicData uri="http://schemas.openxmlformats.org/drawingml/2006/table">
            <a:tbl>
              <a:tblPr firstRow="1" firstCol="1" bandRow="1">
                <a:tableStyleId>{616DA210-FB5B-4158-B5E0-FEB733F419BA}</a:tableStyleId>
              </a:tblPr>
              <a:tblGrid>
                <a:gridCol w="482819">
                  <a:extLst>
                    <a:ext uri="{9D8B030D-6E8A-4147-A177-3AD203B41FA5}">
                      <a16:colId xmlns:a16="http://schemas.microsoft.com/office/drawing/2014/main" val="2589178272"/>
                    </a:ext>
                  </a:extLst>
                </a:gridCol>
                <a:gridCol w="1395482">
                  <a:extLst>
                    <a:ext uri="{9D8B030D-6E8A-4147-A177-3AD203B41FA5}">
                      <a16:colId xmlns:a16="http://schemas.microsoft.com/office/drawing/2014/main" val="2876623748"/>
                    </a:ext>
                  </a:extLst>
                </a:gridCol>
                <a:gridCol w="3827391">
                  <a:extLst>
                    <a:ext uri="{9D8B030D-6E8A-4147-A177-3AD203B41FA5}">
                      <a16:colId xmlns:a16="http://schemas.microsoft.com/office/drawing/2014/main" val="428663562"/>
                    </a:ext>
                  </a:extLst>
                </a:gridCol>
              </a:tblGrid>
              <a:tr h="255303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u-ES" sz="1400">
                          <a:effectLst/>
                        </a:rPr>
                        <a:t>Maila</a:t>
                      </a:r>
                      <a:endParaRPr lang="es-ES" sz="1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u-ES" sz="1400">
                          <a:effectLst/>
                        </a:rPr>
                        <a:t>Etapa</a:t>
                      </a:r>
                      <a:endParaRPr lang="es-ES" sz="1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u-ES" sz="1400" dirty="0">
                          <a:effectLst/>
                        </a:rPr>
                        <a:t>Prozesuaren egoera</a:t>
                      </a:r>
                      <a:endParaRPr lang="es-ES" sz="16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765244878"/>
                  </a:ext>
                </a:extLst>
              </a:tr>
              <a:tr h="24060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u-ES" sz="1400">
                          <a:effectLst/>
                        </a:rPr>
                        <a:t>I</a:t>
                      </a:r>
                      <a:endParaRPr lang="es-ES" sz="1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u-ES" sz="1400">
                          <a:effectLst/>
                        </a:rPr>
                        <a:t>Hasierakoa</a:t>
                      </a:r>
                      <a:endParaRPr lang="es-ES" sz="1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u-ES" sz="1400" dirty="0">
                          <a:effectLst/>
                        </a:rPr>
                        <a:t>Kaotikoa da, kontrol zaila du, erreaktiboa da</a:t>
                      </a:r>
                      <a:endParaRPr lang="es-ES" sz="16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477690868"/>
                  </a:ext>
                </a:extLst>
              </a:tr>
              <a:tr h="23785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u-ES" sz="1400">
                          <a:effectLst/>
                        </a:rPr>
                        <a:t>II</a:t>
                      </a:r>
                      <a:endParaRPr lang="es-ES" sz="1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u-ES" sz="1400">
                          <a:effectLst/>
                        </a:rPr>
                        <a:t>Kudeatuta</a:t>
                      </a:r>
                      <a:endParaRPr lang="es-ES" sz="1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u-ES" sz="1400" dirty="0">
                          <a:effectLst/>
                        </a:rPr>
                        <a:t>Proiektuen ezaugarriak ditu, askotan erreaktiboa da</a:t>
                      </a:r>
                      <a:endParaRPr lang="es-ES" sz="16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028514312"/>
                  </a:ext>
                </a:extLst>
              </a:tr>
              <a:tr h="23693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u-ES" sz="1400">
                          <a:effectLst/>
                        </a:rPr>
                        <a:t>III</a:t>
                      </a:r>
                      <a:endParaRPr lang="es-ES" sz="1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u-ES" sz="1400">
                          <a:effectLst/>
                        </a:rPr>
                        <a:t>Definituta</a:t>
                      </a:r>
                      <a:endParaRPr lang="es-ES" sz="1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u-ES" sz="1400" dirty="0">
                          <a:effectLst/>
                        </a:rPr>
                        <a:t>Erakundeen ezaugarriak ditu, proaktiboa da</a:t>
                      </a:r>
                      <a:endParaRPr lang="es-ES" sz="16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681906953"/>
                  </a:ext>
                </a:extLst>
              </a:tr>
              <a:tr h="23693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u-ES" sz="1400">
                          <a:effectLst/>
                        </a:rPr>
                        <a:t>IV</a:t>
                      </a:r>
                      <a:endParaRPr lang="es-ES" sz="1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u-ES" sz="1400">
                          <a:effectLst/>
                        </a:rPr>
                        <a:t>Kuantitatiboki kudeatuta</a:t>
                      </a:r>
                      <a:endParaRPr lang="es-ES" sz="1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u-ES" sz="1400" dirty="0">
                          <a:effectLst/>
                        </a:rPr>
                        <a:t>Erdi-mailako prozesua da, kontrolatuta dago</a:t>
                      </a:r>
                      <a:endParaRPr lang="es-ES" sz="16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870792455"/>
                  </a:ext>
                </a:extLst>
              </a:tr>
              <a:tr h="23693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u-ES" sz="1400">
                          <a:effectLst/>
                        </a:rPr>
                        <a:t>V</a:t>
                      </a:r>
                      <a:endParaRPr lang="es-ES" sz="1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u-ES" sz="1400">
                          <a:effectLst/>
                        </a:rPr>
                        <a:t>Optimizazioa</a:t>
                      </a:r>
                      <a:endParaRPr lang="es-ES" sz="1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u-ES" sz="1400" dirty="0">
                          <a:effectLst/>
                        </a:rPr>
                        <a:t>Etengabeko hobekuntzan dago</a:t>
                      </a:r>
                      <a:endParaRPr lang="es-ES" sz="16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9109856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260905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BC1063-2DA4-4F22-8A3F-73B0D4AC1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s-ES" dirty="0"/>
              <a:t>3. </a:t>
            </a:r>
            <a:r>
              <a:rPr lang="es-ES" dirty="0" err="1"/>
              <a:t>Aurrekariak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E74AA57-8E38-4B75-BB09-80EEBF778B2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b="1" dirty="0" err="1"/>
              <a:t>Garapen</a:t>
            </a:r>
            <a:r>
              <a:rPr lang="es-ES" b="1" dirty="0"/>
              <a:t> </a:t>
            </a:r>
            <a:r>
              <a:rPr lang="es-ES" b="1" dirty="0" err="1"/>
              <a:t>Metodologiak</a:t>
            </a:r>
            <a:endParaRPr lang="es-ES" b="1" dirty="0"/>
          </a:p>
          <a:p>
            <a:r>
              <a:rPr lang="es-ES" sz="2400" dirty="0" err="1"/>
              <a:t>Artisautza</a:t>
            </a:r>
            <a:r>
              <a:rPr lang="es-ES" sz="2400" dirty="0"/>
              <a:t> </a:t>
            </a:r>
            <a:r>
              <a:rPr lang="es-ES" sz="2400" dirty="0" err="1"/>
              <a:t>lanak</a:t>
            </a:r>
            <a:r>
              <a:rPr lang="es-ES" sz="2400" dirty="0"/>
              <a:t> </a:t>
            </a:r>
            <a:r>
              <a:rPr lang="es-ES" sz="2400" dirty="0" err="1"/>
              <a:t>sahiestu</a:t>
            </a:r>
            <a:endParaRPr lang="es-ES" sz="2400" dirty="0"/>
          </a:p>
          <a:p>
            <a:r>
              <a:rPr lang="es-ES" sz="2400" dirty="0" err="1"/>
              <a:t>Akatsak</a:t>
            </a:r>
            <a:r>
              <a:rPr lang="es-ES" sz="2400" dirty="0"/>
              <a:t> </a:t>
            </a:r>
            <a:r>
              <a:rPr lang="es-ES" sz="2400" dirty="0" err="1"/>
              <a:t>minimizatu</a:t>
            </a:r>
            <a:endParaRPr lang="es-ES" sz="2400" dirty="0"/>
          </a:p>
          <a:p>
            <a:r>
              <a:rPr lang="es-ES" sz="2400" dirty="0" err="1"/>
              <a:t>Berrerabilpena</a:t>
            </a:r>
            <a:r>
              <a:rPr lang="es-ES" sz="2400" dirty="0"/>
              <a:t> </a:t>
            </a:r>
            <a:r>
              <a:rPr lang="es-ES" sz="2400" dirty="0" err="1"/>
              <a:t>sustatu</a:t>
            </a:r>
            <a:endParaRPr lang="es-ES" sz="2400" dirty="0"/>
          </a:p>
          <a:p>
            <a:r>
              <a:rPr lang="es-ES" sz="2400" dirty="0" err="1"/>
              <a:t>Metodologia</a:t>
            </a:r>
            <a:r>
              <a:rPr lang="es-ES" sz="2400" dirty="0"/>
              <a:t> </a:t>
            </a:r>
            <a:r>
              <a:rPr lang="es-ES" sz="2400" dirty="0" err="1"/>
              <a:t>arinak</a:t>
            </a:r>
            <a:r>
              <a:rPr lang="es-ES" sz="2400" dirty="0"/>
              <a:t> </a:t>
            </a:r>
            <a:r>
              <a:rPr lang="es-ES" sz="2400" dirty="0" err="1"/>
              <a:t>erabili</a:t>
            </a:r>
            <a:endParaRPr lang="es-ES" sz="2400" dirty="0"/>
          </a:p>
          <a:p>
            <a:r>
              <a:rPr lang="es-ES" sz="2400" dirty="0" err="1"/>
              <a:t>Prototipoak</a:t>
            </a:r>
            <a:r>
              <a:rPr lang="es-ES" sz="2400" dirty="0"/>
              <a:t> </a:t>
            </a:r>
            <a:r>
              <a:rPr lang="es-ES" sz="2400" dirty="0" err="1"/>
              <a:t>eraiki</a:t>
            </a:r>
            <a:endParaRPr lang="es-ES" sz="2400" dirty="0"/>
          </a:p>
          <a:p>
            <a:endParaRPr lang="es-ES" dirty="0"/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79E680BD-A6BF-41B4-A690-18E11B6C5EE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b="1" dirty="0" err="1"/>
              <a:t>Proiektuen</a:t>
            </a:r>
            <a:r>
              <a:rPr lang="es-ES" b="1" dirty="0"/>
              <a:t> </a:t>
            </a:r>
            <a:r>
              <a:rPr lang="es-ES" b="1" dirty="0" err="1"/>
              <a:t>Aurkezpenerako</a:t>
            </a:r>
            <a:r>
              <a:rPr lang="es-ES" b="1" dirty="0"/>
              <a:t> </a:t>
            </a:r>
            <a:r>
              <a:rPr lang="es-ES" b="1" dirty="0" err="1"/>
              <a:t>Arauak</a:t>
            </a:r>
            <a:endParaRPr lang="es-ES" b="1" dirty="0"/>
          </a:p>
          <a:p>
            <a:r>
              <a:rPr lang="es-ES" sz="2400" dirty="0" err="1"/>
              <a:t>Dokumentazioaren</a:t>
            </a:r>
            <a:r>
              <a:rPr lang="es-ES" sz="2400" dirty="0"/>
              <a:t> </a:t>
            </a:r>
            <a:r>
              <a:rPr lang="es-ES" sz="2400" dirty="0" err="1"/>
              <a:t>antolamendua</a:t>
            </a:r>
            <a:endParaRPr lang="es-ES" sz="2400" dirty="0"/>
          </a:p>
          <a:p>
            <a:r>
              <a:rPr lang="es-ES" sz="2400" dirty="0" err="1"/>
              <a:t>Estandarretan</a:t>
            </a:r>
            <a:r>
              <a:rPr lang="es-ES" sz="2400" dirty="0"/>
              <a:t> </a:t>
            </a:r>
            <a:r>
              <a:rPr lang="es-ES" sz="2400" dirty="0" err="1"/>
              <a:t>oinarritua</a:t>
            </a:r>
            <a:endParaRPr lang="es-ES" sz="2400" dirty="0"/>
          </a:p>
          <a:p>
            <a:pPr marL="0" indent="0">
              <a:buNone/>
            </a:pPr>
            <a:endParaRPr lang="es-ES" b="1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F82A9B8B-E8CC-47B5-81EF-08A6526CF6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091" y="4777685"/>
            <a:ext cx="1776620" cy="1195802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DBFBB67D-533B-4328-9F44-A4DF80A488B0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8975" y="4903385"/>
            <a:ext cx="1888804" cy="944402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CE666340-B83D-4BED-9703-FC007A3F495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" t="1972" r="3073" b="49355"/>
          <a:stretch/>
        </p:blipFill>
        <p:spPr>
          <a:xfrm>
            <a:off x="8773474" y="3698021"/>
            <a:ext cx="2658894" cy="1613365"/>
          </a:xfrm>
          <a:prstGeom prst="rect">
            <a:avLst/>
          </a:prstGeom>
        </p:spPr>
      </p:pic>
      <p:grpSp>
        <p:nvGrpSpPr>
          <p:cNvPr id="5" name="Grupo 4">
            <a:extLst>
              <a:ext uri="{FF2B5EF4-FFF2-40B4-BE49-F238E27FC236}">
                <a16:creationId xmlns:a16="http://schemas.microsoft.com/office/drawing/2014/main" id="{BAF34046-B558-4F74-AEA3-F6A50A2A06AF}"/>
              </a:ext>
            </a:extLst>
          </p:cNvPr>
          <p:cNvGrpSpPr/>
          <p:nvPr/>
        </p:nvGrpSpPr>
        <p:grpSpPr>
          <a:xfrm>
            <a:off x="6371434" y="3889316"/>
            <a:ext cx="2259766" cy="1230773"/>
            <a:chOff x="9179038" y="4378101"/>
            <a:chExt cx="2259766" cy="1230773"/>
          </a:xfrm>
        </p:grpSpPr>
        <p:pic>
          <p:nvPicPr>
            <p:cNvPr id="9" name="Imagen 8">
              <a:extLst>
                <a:ext uri="{FF2B5EF4-FFF2-40B4-BE49-F238E27FC236}">
                  <a16:creationId xmlns:a16="http://schemas.microsoft.com/office/drawing/2014/main" id="{8912BEB3-1AC7-4F5E-9A8A-08FDEFB946F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79038" y="4378101"/>
              <a:ext cx="2259766" cy="799168"/>
            </a:xfrm>
            <a:prstGeom prst="rect">
              <a:avLst/>
            </a:prstGeom>
          </p:spPr>
        </p:pic>
        <p:sp>
          <p:nvSpPr>
            <p:cNvPr id="10" name="CuadroTexto 9">
              <a:extLst>
                <a:ext uri="{FF2B5EF4-FFF2-40B4-BE49-F238E27FC236}">
                  <a16:creationId xmlns:a16="http://schemas.microsoft.com/office/drawing/2014/main" id="{E9B9C21C-B216-40B4-8D99-5D7B3A100548}"/>
                </a:ext>
              </a:extLst>
            </p:cNvPr>
            <p:cNvSpPr txBox="1"/>
            <p:nvPr/>
          </p:nvSpPr>
          <p:spPr>
            <a:xfrm>
              <a:off x="9327125" y="5147209"/>
              <a:ext cx="204216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indent="0">
                <a:buNone/>
              </a:pPr>
              <a:r>
                <a:rPr lang="es-ES" sz="2400" dirty="0"/>
                <a:t>CCII-N2016-02</a:t>
              </a:r>
              <a:endParaRPr lang="es-ES" dirty="0"/>
            </a:p>
          </p:txBody>
        </p:sp>
      </p:grpSp>
      <p:graphicFrame>
        <p:nvGraphicFramePr>
          <p:cNvPr id="12" name="Marcador de contenido 9">
            <a:extLst>
              <a:ext uri="{FF2B5EF4-FFF2-40B4-BE49-F238E27FC236}">
                <a16:creationId xmlns:a16="http://schemas.microsoft.com/office/drawing/2014/main" id="{E6DA3B4D-1702-4E28-A4C7-3347DACBA89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18660220"/>
              </p:ext>
            </p:extLst>
          </p:nvPr>
        </p:nvGraphicFramePr>
        <p:xfrm>
          <a:off x="7256756" y="275717"/>
          <a:ext cx="5109838" cy="1325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13" name="Flecha: a la derecha 12">
            <a:extLst>
              <a:ext uri="{FF2B5EF4-FFF2-40B4-BE49-F238E27FC236}">
                <a16:creationId xmlns:a16="http://schemas.microsoft.com/office/drawing/2014/main" id="{CA3F5526-5463-423F-8F1B-4F7BDFBD57EF}"/>
              </a:ext>
            </a:extLst>
          </p:cNvPr>
          <p:cNvSpPr/>
          <p:nvPr/>
        </p:nvSpPr>
        <p:spPr>
          <a:xfrm>
            <a:off x="3012962" y="5142299"/>
            <a:ext cx="638908" cy="466575"/>
          </a:xfrm>
          <a:prstGeom prst="rightArrow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12F40D49-B0A3-4977-A81F-65B5C7B84F8E}"/>
              </a:ext>
            </a:extLst>
          </p:cNvPr>
          <p:cNvSpPr txBox="1"/>
          <p:nvPr/>
        </p:nvSpPr>
        <p:spPr>
          <a:xfrm>
            <a:off x="1973401" y="5817804"/>
            <a:ext cx="3051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 dirty="0" err="1"/>
              <a:t>Garapen</a:t>
            </a:r>
            <a:r>
              <a:rPr lang="es-ES" sz="1800" dirty="0"/>
              <a:t> </a:t>
            </a:r>
            <a:r>
              <a:rPr lang="es-ES" sz="1800" dirty="0" err="1"/>
              <a:t>prozesua</a:t>
            </a:r>
            <a:r>
              <a:rPr lang="es-ES" sz="1800" dirty="0"/>
              <a:t> </a:t>
            </a:r>
            <a:r>
              <a:rPr lang="es-ES" sz="1800" dirty="0" err="1"/>
              <a:t>sinplifikatu</a:t>
            </a:r>
            <a:r>
              <a:rPr lang="es-ES" sz="1800" dirty="0"/>
              <a:t> </a:t>
            </a:r>
          </a:p>
        </p:txBody>
      </p:sp>
      <p:pic>
        <p:nvPicPr>
          <p:cNvPr id="15" name="Imagen 14" descr="Logo UNE - Sercobe">
            <a:extLst>
              <a:ext uri="{FF2B5EF4-FFF2-40B4-BE49-F238E27FC236}">
                <a16:creationId xmlns:a16="http://schemas.microsoft.com/office/drawing/2014/main" id="{CC43521D-B7FD-4EE6-8024-75CFEE1EA05B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914" y="5518276"/>
            <a:ext cx="1189860" cy="793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Imagen 15" descr="La nueva versión del PMBOK está aquí ¿Cómo afecta a mi certificación? |  Netmind">
            <a:extLst>
              <a:ext uri="{FF2B5EF4-FFF2-40B4-BE49-F238E27FC236}">
                <a16:creationId xmlns:a16="http://schemas.microsoft.com/office/drawing/2014/main" id="{DA61C7DA-4779-4C80-BE4B-E965A3D8AD14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5488" y="5562704"/>
            <a:ext cx="1669030" cy="5701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338172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2B959E-1FA2-4E6D-8372-348A23DC4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s-ES" dirty="0"/>
              <a:t>3. </a:t>
            </a:r>
            <a:r>
              <a:rPr lang="es-ES" dirty="0" err="1"/>
              <a:t>Aurrekariak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12D2B6C-17D9-46C9-B294-77DF8760CDD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b="1" dirty="0" err="1"/>
              <a:t>Prozesuetan</a:t>
            </a:r>
            <a:r>
              <a:rPr lang="es-ES" b="1" dirty="0"/>
              <a:t> </a:t>
            </a:r>
            <a:r>
              <a:rPr lang="es-ES" b="1" dirty="0" err="1"/>
              <a:t>Oinarritutako</a:t>
            </a:r>
            <a:r>
              <a:rPr lang="es-ES" b="1" dirty="0"/>
              <a:t> </a:t>
            </a:r>
            <a:r>
              <a:rPr lang="es-ES" b="1" dirty="0" err="1"/>
              <a:t>Garapena</a:t>
            </a:r>
            <a:endParaRPr lang="es-ES" b="1" dirty="0"/>
          </a:p>
          <a:p>
            <a:r>
              <a:rPr lang="es-ES" sz="2400" dirty="0" err="1"/>
              <a:t>Prozesua</a:t>
            </a:r>
            <a:r>
              <a:rPr lang="es-ES" sz="2400" dirty="0"/>
              <a:t> </a:t>
            </a:r>
            <a:r>
              <a:rPr lang="es-ES" sz="2400" dirty="0" err="1"/>
              <a:t>definitu</a:t>
            </a:r>
            <a:r>
              <a:rPr lang="es-ES" sz="2400" dirty="0"/>
              <a:t> eta </a:t>
            </a:r>
            <a:r>
              <a:rPr lang="es-ES" sz="2400" dirty="0" err="1"/>
              <a:t>aplikatu</a:t>
            </a:r>
            <a:endParaRPr lang="es-ES" sz="2400" dirty="0"/>
          </a:p>
          <a:p>
            <a:r>
              <a:rPr lang="es-ES" sz="2400" dirty="0" err="1"/>
              <a:t>Prozesua</a:t>
            </a:r>
            <a:r>
              <a:rPr lang="es-ES" sz="2400" dirty="0"/>
              <a:t> </a:t>
            </a:r>
            <a:r>
              <a:rPr lang="es-ES" sz="2400" dirty="0" err="1"/>
              <a:t>etengabe</a:t>
            </a:r>
            <a:r>
              <a:rPr lang="es-ES" sz="2400" dirty="0"/>
              <a:t> </a:t>
            </a:r>
            <a:r>
              <a:rPr lang="es-ES" sz="2400" dirty="0" err="1"/>
              <a:t>aldatu</a:t>
            </a:r>
            <a:endParaRPr lang="es-ES" sz="2400" dirty="0"/>
          </a:p>
          <a:p>
            <a:endParaRPr lang="es-ES" b="1" dirty="0"/>
          </a:p>
          <a:p>
            <a:pPr marL="0" indent="0">
              <a:buNone/>
            </a:pPr>
            <a:endParaRPr lang="es-ES" b="1" dirty="0"/>
          </a:p>
          <a:p>
            <a:pPr marL="0" indent="0">
              <a:buNone/>
            </a:pPr>
            <a:endParaRPr lang="es-ES" b="1" dirty="0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956B1394-EA2A-434A-B016-55C25D3FE04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b="1" dirty="0" err="1"/>
              <a:t>Ezagutzaren</a:t>
            </a:r>
            <a:r>
              <a:rPr lang="es-ES" b="1" dirty="0"/>
              <a:t> </a:t>
            </a:r>
            <a:r>
              <a:rPr lang="es-ES" b="1" dirty="0" err="1"/>
              <a:t>Kudeaketa</a:t>
            </a:r>
            <a:r>
              <a:rPr lang="es-ES" b="1" dirty="0"/>
              <a:t> eta </a:t>
            </a:r>
            <a:r>
              <a:rPr lang="es-ES" b="1" dirty="0" err="1"/>
              <a:t>Inferentzia</a:t>
            </a:r>
            <a:r>
              <a:rPr lang="es-ES" b="1" dirty="0"/>
              <a:t> </a:t>
            </a:r>
            <a:r>
              <a:rPr lang="es-ES" b="1" dirty="0" err="1"/>
              <a:t>Motorrak</a:t>
            </a:r>
            <a:endParaRPr lang="es-ES" b="1" dirty="0"/>
          </a:p>
        </p:txBody>
      </p:sp>
      <p:pic>
        <p:nvPicPr>
          <p:cNvPr id="8" name="Picture 56">
            <a:extLst>
              <a:ext uri="{FF2B5EF4-FFF2-40B4-BE49-F238E27FC236}">
                <a16:creationId xmlns:a16="http://schemas.microsoft.com/office/drawing/2014/main" id="{0276EEDA-D98B-4B4F-A617-D98A38DC024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9137" y="2782968"/>
            <a:ext cx="5667725" cy="3797456"/>
          </a:xfrm>
          <a:prstGeom prst="rect">
            <a:avLst/>
          </a:prstGeom>
          <a:noFill/>
        </p:spPr>
      </p:pic>
      <p:grpSp>
        <p:nvGrpSpPr>
          <p:cNvPr id="12" name="Grupo 11">
            <a:extLst>
              <a:ext uri="{FF2B5EF4-FFF2-40B4-BE49-F238E27FC236}">
                <a16:creationId xmlns:a16="http://schemas.microsoft.com/office/drawing/2014/main" id="{F1F99E7E-7A1C-4732-9AB1-0188E4373D3E}"/>
              </a:ext>
            </a:extLst>
          </p:cNvPr>
          <p:cNvGrpSpPr/>
          <p:nvPr/>
        </p:nvGrpSpPr>
        <p:grpSpPr>
          <a:xfrm>
            <a:off x="1129160" y="3735421"/>
            <a:ext cx="3715214" cy="2932552"/>
            <a:chOff x="1259944" y="3290445"/>
            <a:chExt cx="3969003" cy="3511754"/>
          </a:xfrm>
        </p:grpSpPr>
        <p:pic>
          <p:nvPicPr>
            <p:cNvPr id="6" name="Imagen 5" descr="Libro Blanco sobre BPM - Gestión por Procesos: New Gartner's Magic Quadrant  for Intelligent Business Process Management Suites (iBPMS) Report 2019">
              <a:extLst>
                <a:ext uri="{FF2B5EF4-FFF2-40B4-BE49-F238E27FC236}">
                  <a16:creationId xmlns:a16="http://schemas.microsoft.com/office/drawing/2014/main" id="{A54B6029-B055-4E58-81F2-D2EE32FDE4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9944" y="3290445"/>
              <a:ext cx="3969003" cy="351175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1" name="Grupo 10">
              <a:extLst>
                <a:ext uri="{FF2B5EF4-FFF2-40B4-BE49-F238E27FC236}">
                  <a16:creationId xmlns:a16="http://schemas.microsoft.com/office/drawing/2014/main" id="{C0ACD214-61C9-4104-88E8-1AB07CB68D28}"/>
                </a:ext>
              </a:extLst>
            </p:cNvPr>
            <p:cNvGrpSpPr/>
            <p:nvPr/>
          </p:nvGrpSpPr>
          <p:grpSpPr>
            <a:xfrm>
              <a:off x="1911016" y="4099949"/>
              <a:ext cx="780438" cy="496013"/>
              <a:chOff x="1911016" y="4099949"/>
              <a:chExt cx="780438" cy="496013"/>
            </a:xfrm>
          </p:grpSpPr>
          <p:sp>
            <p:nvSpPr>
              <p:cNvPr id="7" name="Flecha: a la derecha 6">
                <a:extLst>
                  <a:ext uri="{FF2B5EF4-FFF2-40B4-BE49-F238E27FC236}">
                    <a16:creationId xmlns:a16="http://schemas.microsoft.com/office/drawing/2014/main" id="{58277E8E-65AB-405E-A297-A1F27CAECA63}"/>
                  </a:ext>
                </a:extLst>
              </p:cNvPr>
              <p:cNvSpPr/>
              <p:nvPr/>
            </p:nvSpPr>
            <p:spPr>
              <a:xfrm>
                <a:off x="1911016" y="4099949"/>
                <a:ext cx="768485" cy="496013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B1144EA4-A2EB-4FAD-B04D-44F78F898856}"/>
                  </a:ext>
                </a:extLst>
              </p:cNvPr>
              <p:cNvSpPr txBox="1"/>
              <p:nvPr/>
            </p:nvSpPr>
            <p:spPr>
              <a:xfrm>
                <a:off x="1922969" y="4194069"/>
                <a:ext cx="768485" cy="3672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200" dirty="0">
                    <a:solidFill>
                      <a:schemeClr val="bg2"/>
                    </a:solidFill>
                  </a:rPr>
                  <a:t>Bizagi</a:t>
                </a:r>
                <a:endParaRPr lang="es-ES" dirty="0">
                  <a:solidFill>
                    <a:schemeClr val="bg2"/>
                  </a:solidFill>
                </a:endParaRPr>
              </a:p>
            </p:txBody>
          </p:sp>
        </p:grpSp>
      </p:grpSp>
      <p:graphicFrame>
        <p:nvGraphicFramePr>
          <p:cNvPr id="10" name="Marcador de contenido 9">
            <a:extLst>
              <a:ext uri="{FF2B5EF4-FFF2-40B4-BE49-F238E27FC236}">
                <a16:creationId xmlns:a16="http://schemas.microsoft.com/office/drawing/2014/main" id="{8A2DDCBA-A4C2-4349-8574-03C6DDC5CC3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18660220"/>
              </p:ext>
            </p:extLst>
          </p:nvPr>
        </p:nvGraphicFramePr>
        <p:xfrm>
          <a:off x="7256756" y="275717"/>
          <a:ext cx="5109838" cy="1325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9962131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C2723C-A4ED-4F6D-BFFF-805AC9CDC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s-ES" dirty="0"/>
              <a:t>3. </a:t>
            </a:r>
            <a:r>
              <a:rPr lang="es-ES" dirty="0" err="1"/>
              <a:t>Aurrekariak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A5EBD9C-24B8-4093-9036-127C352CECE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b="1" dirty="0" err="1"/>
              <a:t>Ereduek</a:t>
            </a:r>
            <a:r>
              <a:rPr lang="es-ES" b="1" dirty="0"/>
              <a:t> </a:t>
            </a:r>
            <a:r>
              <a:rPr lang="es-ES" b="1" dirty="0" err="1"/>
              <a:t>Bideratutako</a:t>
            </a:r>
            <a:r>
              <a:rPr lang="es-ES" b="1" dirty="0"/>
              <a:t> </a:t>
            </a:r>
            <a:r>
              <a:rPr lang="es-ES" b="1" dirty="0" err="1"/>
              <a:t>Ingeniaritza</a:t>
            </a:r>
            <a:endParaRPr lang="es-ES" b="1" dirty="0"/>
          </a:p>
          <a:p>
            <a:r>
              <a:rPr lang="es-ES" sz="2000" dirty="0" err="1"/>
              <a:t>Domeinuak</a:t>
            </a:r>
            <a:r>
              <a:rPr lang="es-ES" sz="2000" dirty="0"/>
              <a:t> </a:t>
            </a:r>
            <a:r>
              <a:rPr lang="es-ES" sz="2000" dirty="0" err="1"/>
              <a:t>modelatzea</a:t>
            </a:r>
            <a:endParaRPr lang="es-ES" sz="2000" dirty="0"/>
          </a:p>
          <a:p>
            <a:r>
              <a:rPr lang="es-ES" sz="2000" dirty="0" err="1"/>
              <a:t>Eredua</a:t>
            </a:r>
            <a:r>
              <a:rPr lang="es-ES" sz="2000" dirty="0"/>
              <a:t>, </a:t>
            </a:r>
            <a:r>
              <a:rPr lang="es-ES" sz="2000" dirty="0" err="1"/>
              <a:t>Metaeredua</a:t>
            </a:r>
            <a:r>
              <a:rPr lang="es-ES" sz="2000" dirty="0"/>
              <a:t>, </a:t>
            </a:r>
            <a:r>
              <a:rPr lang="es-ES" sz="2000" dirty="0" err="1"/>
              <a:t>Metametaeredua</a:t>
            </a:r>
            <a:endParaRPr lang="es-ES" sz="2000" dirty="0"/>
          </a:p>
          <a:p>
            <a:endParaRPr lang="es-ES" sz="2400" b="1" dirty="0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64936098-5394-4FA7-AE94-A3A867B3C17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b="1" dirty="0" err="1"/>
              <a:t>Edukiak</a:t>
            </a:r>
            <a:r>
              <a:rPr lang="es-ES" b="1" dirty="0"/>
              <a:t> </a:t>
            </a:r>
            <a:r>
              <a:rPr lang="es-ES" b="1" dirty="0" err="1"/>
              <a:t>Kudeatzeko</a:t>
            </a:r>
            <a:r>
              <a:rPr lang="es-ES" b="1" dirty="0"/>
              <a:t> </a:t>
            </a:r>
            <a:r>
              <a:rPr lang="es-ES" b="1" dirty="0" err="1"/>
              <a:t>Sistemak</a:t>
            </a:r>
            <a:endParaRPr lang="es-ES" b="1" dirty="0"/>
          </a:p>
          <a:p>
            <a:r>
              <a:rPr lang="es-ES" sz="2000" dirty="0" err="1"/>
              <a:t>Eduki</a:t>
            </a:r>
            <a:r>
              <a:rPr lang="es-ES" sz="2000" dirty="0"/>
              <a:t> eta </a:t>
            </a:r>
            <a:r>
              <a:rPr lang="es-ES" sz="2000" dirty="0" err="1"/>
              <a:t>erabiltzaile</a:t>
            </a:r>
            <a:r>
              <a:rPr lang="es-ES" sz="2000" dirty="0"/>
              <a:t> </a:t>
            </a:r>
            <a:r>
              <a:rPr lang="es-ES" sz="2000" dirty="0" err="1"/>
              <a:t>motak</a:t>
            </a:r>
            <a:endParaRPr lang="es-ES" sz="2000" dirty="0"/>
          </a:p>
          <a:p>
            <a:r>
              <a:rPr lang="es-ES" sz="2000" dirty="0" err="1"/>
              <a:t>Interfaze</a:t>
            </a:r>
            <a:r>
              <a:rPr lang="es-ES" sz="2000" dirty="0"/>
              <a:t> </a:t>
            </a:r>
            <a:r>
              <a:rPr lang="es-ES" sz="2000" dirty="0" err="1"/>
              <a:t>grafikoaren</a:t>
            </a:r>
            <a:r>
              <a:rPr lang="es-ES" sz="2000" dirty="0"/>
              <a:t> </a:t>
            </a:r>
            <a:r>
              <a:rPr lang="es-ES" sz="2000" dirty="0" err="1"/>
              <a:t>bidez</a:t>
            </a:r>
            <a:r>
              <a:rPr lang="es-ES" sz="2000" dirty="0"/>
              <a:t> </a:t>
            </a:r>
            <a:r>
              <a:rPr lang="es-ES" sz="2000" dirty="0" err="1"/>
              <a:t>kontrolatu</a:t>
            </a:r>
            <a:endParaRPr lang="es-ES" sz="2000" dirty="0"/>
          </a:p>
          <a:p>
            <a:endParaRPr lang="es-ES" b="1" dirty="0"/>
          </a:p>
        </p:txBody>
      </p:sp>
      <p:pic>
        <p:nvPicPr>
          <p:cNvPr id="5" name="Imagen 4" descr="The Future of Software Engineering: Model Driven Engineering | Tjerk's Tech  Blog">
            <a:extLst>
              <a:ext uri="{FF2B5EF4-FFF2-40B4-BE49-F238E27FC236}">
                <a16:creationId xmlns:a16="http://schemas.microsoft.com/office/drawing/2014/main" id="{F4F41191-8045-4F9A-AEE2-CA54C0FAE4A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190" y="3607982"/>
            <a:ext cx="5009368" cy="3005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Los 8 mejores CMS para el 2020">
            <a:extLst>
              <a:ext uri="{FF2B5EF4-FFF2-40B4-BE49-F238E27FC236}">
                <a16:creationId xmlns:a16="http://schemas.microsoft.com/office/drawing/2014/main" id="{0AF1AD84-BA67-458A-BA69-224B1548E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6190" y="3283224"/>
            <a:ext cx="6113620" cy="3209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Marcador de contenido 9">
            <a:extLst>
              <a:ext uri="{FF2B5EF4-FFF2-40B4-BE49-F238E27FC236}">
                <a16:creationId xmlns:a16="http://schemas.microsoft.com/office/drawing/2014/main" id="{894A202E-B5EA-4295-8276-62223D3B780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03450623"/>
              </p:ext>
            </p:extLst>
          </p:nvPr>
        </p:nvGraphicFramePr>
        <p:xfrm>
          <a:off x="7256756" y="275717"/>
          <a:ext cx="5109838" cy="1325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4946400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68E7D02-4503-4302-B215-0072BC6B4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s-ES" dirty="0"/>
              <a:t>3. </a:t>
            </a:r>
            <a:r>
              <a:rPr lang="es-ES" dirty="0" err="1"/>
              <a:t>Aurrekariak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7E54AD3-A8FD-4F9D-A044-CB33D326B9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b="1" dirty="0" err="1"/>
              <a:t>ProWF</a:t>
            </a:r>
            <a:r>
              <a:rPr lang="es-ES" b="1" dirty="0"/>
              <a:t> </a:t>
            </a:r>
            <a:r>
              <a:rPr lang="es-ES" b="1" dirty="0" err="1"/>
              <a:t>WorkflowEditor</a:t>
            </a:r>
            <a:endParaRPr lang="es-ES" b="1" dirty="0"/>
          </a:p>
          <a:p>
            <a:r>
              <a:rPr lang="es-ES" sz="2400" dirty="0" err="1"/>
              <a:t>Workflow-lengoaia</a:t>
            </a:r>
            <a:r>
              <a:rPr lang="es-ES" sz="2400" dirty="0"/>
              <a:t> </a:t>
            </a:r>
            <a:r>
              <a:rPr lang="es-ES" sz="2400" dirty="0" err="1"/>
              <a:t>erabili</a:t>
            </a:r>
            <a:endParaRPr lang="es-ES" sz="2400" dirty="0"/>
          </a:p>
          <a:p>
            <a:r>
              <a:rPr lang="es-ES" sz="2400" dirty="0" err="1"/>
              <a:t>Workflow-eredua</a:t>
            </a:r>
            <a:r>
              <a:rPr lang="es-ES" sz="2400" dirty="0"/>
              <a:t> </a:t>
            </a:r>
            <a:r>
              <a:rPr lang="es-ES" sz="2400" dirty="0" err="1"/>
              <a:t>sortu</a:t>
            </a:r>
            <a:endParaRPr lang="es-ES" sz="2400" dirty="0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1136259-C76B-4A48-AA26-EC14A366A92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b="1" dirty="0" err="1"/>
              <a:t>ProWF</a:t>
            </a:r>
            <a:r>
              <a:rPr lang="es-ES" b="1" dirty="0"/>
              <a:t> IO-</a:t>
            </a:r>
            <a:r>
              <a:rPr lang="es-ES" b="1" dirty="0" err="1"/>
              <a:t>System</a:t>
            </a:r>
            <a:endParaRPr lang="es-ES" b="1" dirty="0"/>
          </a:p>
          <a:p>
            <a:r>
              <a:rPr lang="es-ES" sz="2400" dirty="0" err="1"/>
              <a:t>Sarrera-irteerak</a:t>
            </a:r>
            <a:r>
              <a:rPr lang="es-ES" sz="2400" dirty="0"/>
              <a:t> </a:t>
            </a:r>
            <a:r>
              <a:rPr lang="es-ES" sz="2400" dirty="0" err="1"/>
              <a:t>kudeatu</a:t>
            </a:r>
            <a:endParaRPr lang="es-ES" sz="2400" dirty="0"/>
          </a:p>
          <a:p>
            <a:r>
              <a:rPr lang="es-ES" sz="2400" dirty="0"/>
              <a:t>CMS web </a:t>
            </a:r>
            <a:r>
              <a:rPr lang="es-ES" sz="2400" dirty="0" err="1"/>
              <a:t>aplikazioa</a:t>
            </a:r>
            <a:endParaRPr lang="es-ES" sz="240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8A7A414-2B2B-4DB5-B328-3F949EC5636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86"/>
          <a:stretch>
            <a:fillRect/>
          </a:stretch>
        </p:blipFill>
        <p:spPr bwMode="auto">
          <a:xfrm>
            <a:off x="330531" y="3429000"/>
            <a:ext cx="5724390" cy="277838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EF05AA7B-05BF-4074-BC10-4F4A4F578B3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4358" y="3320858"/>
            <a:ext cx="5357696" cy="3367537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7" name="Marcador de contenido 9">
            <a:extLst>
              <a:ext uri="{FF2B5EF4-FFF2-40B4-BE49-F238E27FC236}">
                <a16:creationId xmlns:a16="http://schemas.microsoft.com/office/drawing/2014/main" id="{9CF51D18-8B0A-491B-B3D9-7E8FD9CC7DA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03450623"/>
              </p:ext>
            </p:extLst>
          </p:nvPr>
        </p:nvGraphicFramePr>
        <p:xfrm>
          <a:off x="7256756" y="275717"/>
          <a:ext cx="5109838" cy="1325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53649173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明朝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1301</TotalTime>
  <Words>1328</Words>
  <Application>Microsoft Office PowerPoint</Application>
  <PresentationFormat>Panorámica</PresentationFormat>
  <Paragraphs>473</Paragraphs>
  <Slides>36</Slides>
  <Notes>0</Notes>
  <HiddenSlides>0</HiddenSlides>
  <MMClips>0</MMClips>
  <ScaleCrop>false</ScaleCrop>
  <HeadingPairs>
    <vt:vector size="8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Servidores OLE incrustados</vt:lpstr>
      </vt:variant>
      <vt:variant>
        <vt:i4>2</vt:i4>
      </vt:variant>
      <vt:variant>
        <vt:lpstr>Títulos de diapositiva</vt:lpstr>
      </vt:variant>
      <vt:variant>
        <vt:i4>36</vt:i4>
      </vt:variant>
    </vt:vector>
  </HeadingPairs>
  <TitlesOfParts>
    <vt:vector size="46" baseType="lpstr">
      <vt:lpstr>Arial</vt:lpstr>
      <vt:lpstr>Calibri</vt:lpstr>
      <vt:lpstr>Calibri Light</vt:lpstr>
      <vt:lpstr>Century Gothic</vt:lpstr>
      <vt:lpstr>Courier New</vt:lpstr>
      <vt:lpstr>Times New Roman</vt:lpstr>
      <vt:lpstr>Wingdings</vt:lpstr>
      <vt:lpstr>Tema de Office</vt:lpstr>
      <vt:lpstr>Imagen de mapa de bits</vt:lpstr>
      <vt:lpstr>Imagen de Paintbrush</vt:lpstr>
      <vt:lpstr>ProMeta: Softwarearen garapenerako prozesuen definizio eta ezarpenerako sistema metaereduetan oinarrituta</vt:lpstr>
      <vt:lpstr>Aurkibidea</vt:lpstr>
      <vt:lpstr>1. Sarrera</vt:lpstr>
      <vt:lpstr>2. Helburuak</vt:lpstr>
      <vt:lpstr>3. Aurrekariak</vt:lpstr>
      <vt:lpstr>3. Aurrekariak</vt:lpstr>
      <vt:lpstr>3. Aurrekariak</vt:lpstr>
      <vt:lpstr>3. Aurrekariak</vt:lpstr>
      <vt:lpstr>3. Aurrekariak</vt:lpstr>
      <vt:lpstr>4. Egungo Egoera Proposatutako Hobekuntzak</vt:lpstr>
      <vt:lpstr>4. Egungo Egoera Egilearen Prestakuntza</vt:lpstr>
      <vt:lpstr>5. Arauak eta Erreferentziak</vt:lpstr>
      <vt:lpstr>6. Hasierako Betekizunak Betekizun Funtzionalak</vt:lpstr>
      <vt:lpstr>6. Hasierako Betekizunak Betekizun Ez-Funtzionalak</vt:lpstr>
      <vt:lpstr>7. Irismena</vt:lpstr>
      <vt:lpstr>8. Hipotesiak eta Murritapenak</vt:lpstr>
      <vt:lpstr>9. Aukeren Azterketa Arkitektura</vt:lpstr>
      <vt:lpstr>9. Aukeren Azterketa CMSak</vt:lpstr>
      <vt:lpstr>9. Aukeren Azterketa Metodologiak</vt:lpstr>
      <vt:lpstr>10. Proposatutako Sistema Azpisistemak</vt:lpstr>
      <vt:lpstr>10. Proposatutako Sistema ModelEditor Azpisistema</vt:lpstr>
      <vt:lpstr>10. Proposatutako Sistema ModelEditor Azpisistema</vt:lpstr>
      <vt:lpstr>10. Proposatutako Sistema IO-System Azpisistema</vt:lpstr>
      <vt:lpstr>10. Proposatutako Sistema IO-System Azpisistema</vt:lpstr>
      <vt:lpstr>10. Proposatutako Sistema Etorkizunerako Hobekuntzak</vt:lpstr>
      <vt:lpstr>11. Arriskuen Analisia</vt:lpstr>
      <vt:lpstr>12. Antolaketa eta Kudeaketa</vt:lpstr>
      <vt:lpstr>13. Denbora Planifikazioa Mugarriak</vt:lpstr>
      <vt:lpstr>13. Denbora Planifikazioa Iterazioak</vt:lpstr>
      <vt:lpstr>13. Denbora Planifikazioa LDE diagrama</vt:lpstr>
      <vt:lpstr>13. Denbora Planifikazioa Gantt diagrama</vt:lpstr>
      <vt:lpstr>13. Denbora Planifikazioa Atazen denborak</vt:lpstr>
      <vt:lpstr>13. Denbora Planifikazioa Denboraren Neurketa</vt:lpstr>
      <vt:lpstr>14. Aurrekontua</vt:lpstr>
      <vt:lpstr>15. Ondorioak</vt:lpstr>
      <vt:lpstr>ProMeta: Softwarearen garapenerako prozesuen definizio eta ezarpenerako sistema metaereduetan oinarrituta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ProMeta: Softwarearen garapenerako prozesuen definizio eta ezarpenerako sistema metaereduetan oinarrituta</dc:title>
  <dc:creator>Julen Etxaniz Aragoneses</dc:creator>
  <cp:lastModifiedBy>Julen Etxaniz Aragoneses</cp:lastModifiedBy>
  <cp:revision>70</cp:revision>
  <dcterms:created xsi:type="dcterms:W3CDTF">2021-09-08T14:13:09Z</dcterms:created>
  <dcterms:modified xsi:type="dcterms:W3CDTF">2021-09-14T12:48:18Z</dcterms:modified>
</cp:coreProperties>
</file>